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5.jpg" ContentType="image/png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tags/tag25.xml" ContentType="application/vnd.openxmlformats-officedocument.presentationml.tags+xml"/>
  <Override PartName="/ppt/notesSlides/notesSlide1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sldIdLst>
    <p:sldId id="301" r:id="rId2"/>
    <p:sldId id="259" r:id="rId3"/>
    <p:sldId id="260" r:id="rId4"/>
    <p:sldId id="261" r:id="rId5"/>
    <p:sldId id="297" r:id="rId6"/>
    <p:sldId id="290" r:id="rId7"/>
    <p:sldId id="298" r:id="rId8"/>
    <p:sldId id="275" r:id="rId9"/>
    <p:sldId id="292" r:id="rId10"/>
    <p:sldId id="303" r:id="rId11"/>
    <p:sldId id="304" r:id="rId12"/>
    <p:sldId id="305" r:id="rId13"/>
    <p:sldId id="306" r:id="rId14"/>
    <p:sldId id="307" r:id="rId15"/>
    <p:sldId id="299" r:id="rId16"/>
    <p:sldId id="277" r:id="rId17"/>
    <p:sldId id="291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4" autoAdjust="0"/>
    <p:restoredTop sz="94660" autoAdjust="0"/>
  </p:normalViewPr>
  <p:slideViewPr>
    <p:cSldViewPr snapToGrid="0">
      <p:cViewPr varScale="1">
        <p:scale>
          <a:sx n="69" d="100"/>
          <a:sy n="69" d="100"/>
        </p:scale>
        <p:origin x="380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FD021-6A73-488C-8B51-F22DABB8A545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A0EB4-A529-4335-9B3E-020BB0F9F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92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3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633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15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369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78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141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862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692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5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3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35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803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03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114D7-E66A-41F2-A417-B91E3DFCFC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6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79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3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33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89430-7B9A-447A-B98E-4BFADBD7E617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2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7.xml"/><Relationship Id="rId7" Type="http://schemas.microsoft.com/office/2007/relationships/hdphoto" Target="../media/hdphoto3.wdp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8.png"/><Relationship Id="rId11" Type="http://schemas.openxmlformats.org/officeDocument/2006/relationships/image" Target="../media/image5.jp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1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1.xml"/><Relationship Id="rId7" Type="http://schemas.microsoft.com/office/2007/relationships/hdphoto" Target="../media/hdphoto3.wdp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8.png"/><Relationship Id="rId11" Type="http://schemas.openxmlformats.org/officeDocument/2006/relationships/image" Target="../media/image22.jp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5.jp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4.xml"/><Relationship Id="rId7" Type="http://schemas.microsoft.com/office/2007/relationships/hdphoto" Target="../media/hdphoto3.wdp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5.jp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1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.jpg"/><Relationship Id="rId5" Type="http://schemas.openxmlformats.org/officeDocument/2006/relationships/image" Target="../media/image24.emf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5.jp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jpg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4.xml"/><Relationship Id="rId7" Type="http://schemas.microsoft.com/office/2007/relationships/hdphoto" Target="../media/hdphoto3.wdp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11" Type="http://schemas.openxmlformats.org/officeDocument/2006/relationships/image" Target="../media/image5.jp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8876"/>
            <a:ext cx="12192000" cy="6860032"/>
          </a:xfrm>
          <a:prstGeom prst="rect">
            <a:avLst/>
          </a:prstGeom>
        </p:spPr>
      </p:pic>
      <p:sp>
        <p:nvSpPr>
          <p:cNvPr id="3" name="PA_文本框 1"/>
          <p:cNvSpPr txBox="1"/>
          <p:nvPr>
            <p:custDataLst>
              <p:tags r:id="rId1"/>
            </p:custDataLst>
          </p:nvPr>
        </p:nvSpPr>
        <p:spPr>
          <a:xfrm>
            <a:off x="4373719" y="517072"/>
            <a:ext cx="3802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atin typeface="华文琥珀" panose="02010800040101010101" pitchFamily="2" charset="-122"/>
                <a:ea typeface="华文琥珀" panose="02010800040101010101" pitchFamily="2" charset="-122"/>
                <a:cs typeface="方正苏新诗柳楷简体-yolan" panose="02000000000000000000" pitchFamily="2" charset="-122"/>
                <a:sym typeface="Arial"/>
              </a:rPr>
              <a:t>石大卡卡</a:t>
            </a:r>
            <a:endParaRPr lang="zh-CN" altLang="en-US" sz="6000" dirty="0">
              <a:latin typeface="华文琥珀" panose="02010800040101010101" pitchFamily="2" charset="-122"/>
              <a:ea typeface="华文琥珀" panose="02010800040101010101" pitchFamily="2" charset="-122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5" name="PA_文本框 4"/>
          <p:cNvSpPr txBox="1"/>
          <p:nvPr>
            <p:custDataLst>
              <p:tags r:id="rId2"/>
            </p:custDataLst>
          </p:nvPr>
        </p:nvSpPr>
        <p:spPr>
          <a:xfrm>
            <a:off x="4373719" y="394135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幼圆" panose="02010509060101010101" pitchFamily="49" charset="-122"/>
                <a:ea typeface="幼圆" panose="02010509060101010101" pitchFamily="49" charset="-122"/>
                <a:cs typeface="方正苏新诗柳楷简体-yolan" panose="02000000000000000000" pitchFamily="2" charset="-122"/>
                <a:sym typeface="Arial"/>
              </a:rPr>
              <a:t>石大人的一卡通账单</a:t>
            </a:r>
            <a:endParaRPr lang="en-US" altLang="zh-CN" sz="2800" dirty="0" smtClean="0">
              <a:latin typeface="幼圆" panose="02010509060101010101" pitchFamily="49" charset="-122"/>
              <a:ea typeface="幼圆" panose="02010509060101010101" pitchFamily="49" charset="-122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6" name="PA_组合 66"/>
          <p:cNvGrpSpPr/>
          <p:nvPr>
            <p:custDataLst>
              <p:tags r:id="rId3"/>
            </p:custDataLst>
          </p:nvPr>
        </p:nvGrpSpPr>
        <p:grpSpPr>
          <a:xfrm>
            <a:off x="8569013" y="6204950"/>
            <a:ext cx="3344164" cy="466096"/>
            <a:chOff x="7637775" y="5530041"/>
            <a:chExt cx="4000129" cy="646029"/>
          </a:xfrm>
        </p:grpSpPr>
        <p:sp>
          <p:nvSpPr>
            <p:cNvPr id="7" name="任意多边形 6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181632" y="620495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Arial"/>
                <a:ea typeface="微软雅黑"/>
                <a:sym typeface="Arial"/>
              </a:rPr>
              <a:t>汇报人：张艳芳</a:t>
            </a:r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602" y="5501299"/>
            <a:ext cx="2150066" cy="8883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105" y="5300652"/>
            <a:ext cx="1185839" cy="118583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30710" y="5373723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中国石油大学（华东）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75817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_图片 33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26729" y="1460485"/>
            <a:ext cx="958311" cy="887325"/>
          </a:xfrm>
          <a:prstGeom prst="rect">
            <a:avLst/>
          </a:prstGeom>
        </p:spPr>
      </p:pic>
      <p:pic>
        <p:nvPicPr>
          <p:cNvPr id="339" name="PA_图片 33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37629" y="4508964"/>
            <a:ext cx="958311" cy="8873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2804" y="320511"/>
            <a:ext cx="20521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开发介绍</a:t>
            </a:r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-</a:t>
            </a:r>
            <a:r>
              <a:rPr lang="zh-CN" altLang="en-US" sz="23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前</a:t>
            </a:r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端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675541" y="373604"/>
            <a:ext cx="636853" cy="393183"/>
            <a:chOff x="3610120" y="261689"/>
            <a:chExt cx="636853" cy="393183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7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0" y="1928947"/>
            <a:ext cx="4603127" cy="246938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503964" y="3163640"/>
            <a:ext cx="1029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Vue.js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503964" y="1521153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HTML5,CSS3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91075" y="472179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Anime.js</a:t>
            </a:r>
            <a:endParaRPr lang="zh-CN" altLang="en-US" sz="2400" dirty="0"/>
          </a:p>
        </p:txBody>
      </p:sp>
      <p:pic>
        <p:nvPicPr>
          <p:cNvPr id="21" name="PA_图片 33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37629" y="2932976"/>
            <a:ext cx="958311" cy="8873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46811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_图片 33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35966" y="2737048"/>
            <a:ext cx="958311" cy="8873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2804" y="320511"/>
            <a:ext cx="20521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开发介绍</a:t>
            </a:r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-</a:t>
            </a:r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数据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675541" y="373604"/>
            <a:ext cx="636853" cy="393183"/>
            <a:chOff x="3610120" y="261689"/>
            <a:chExt cx="636853" cy="393183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7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568619" y="2949877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MapReduce</a:t>
            </a:r>
            <a:endParaRPr lang="zh-CN" altLang="en-US" sz="24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9" t="56903"/>
          <a:stretch/>
        </p:blipFill>
        <p:spPr>
          <a:xfrm>
            <a:off x="509365" y="1928947"/>
            <a:ext cx="4544056" cy="2503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3256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A_图片 33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7345" y="1516140"/>
            <a:ext cx="958311" cy="8873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2804" y="320511"/>
            <a:ext cx="20521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开发介绍</a:t>
            </a:r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-</a:t>
            </a:r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动画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675541" y="373604"/>
            <a:ext cx="636853" cy="393183"/>
            <a:chOff x="3610120" y="261689"/>
            <a:chExt cx="636853" cy="393183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7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601911" y="1728969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Anime.js</a:t>
            </a:r>
            <a:endParaRPr lang="zh-CN" altLang="en-US" sz="24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A_图片 33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7343" y="2894409"/>
            <a:ext cx="958311" cy="887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601911" y="4329007"/>
            <a:ext cx="2597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timeline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26" name="PA_图片 33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7345" y="4084243"/>
            <a:ext cx="958311" cy="88732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601910" y="3064535"/>
            <a:ext cx="259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Easing functions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41" y="971311"/>
            <a:ext cx="2874250" cy="51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674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A_图片 33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7345" y="1516140"/>
            <a:ext cx="958311" cy="8873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2804" y="320511"/>
            <a:ext cx="20521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开发介绍</a:t>
            </a:r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-</a:t>
            </a:r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优化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675541" y="373604"/>
            <a:ext cx="636853" cy="393183"/>
            <a:chOff x="3610120" y="261689"/>
            <a:chExt cx="636853" cy="393183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7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601911" y="1728969"/>
            <a:ext cx="194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Webfont</a:t>
            </a:r>
            <a:r>
              <a:rPr lang="zh-CN" altLang="en-US" sz="2400" dirty="0" smtClean="0"/>
              <a:t>技术</a:t>
            </a:r>
            <a:endParaRPr lang="zh-CN" altLang="en-US" sz="24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A_图片 33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7343" y="2894409"/>
            <a:ext cx="958311" cy="887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601911" y="4329007"/>
            <a:ext cx="2597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localStorage</a:t>
            </a:r>
            <a:r>
              <a:rPr lang="zh-CN" altLang="en-US" sz="2400" dirty="0" smtClean="0"/>
              <a:t>缓存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26" name="PA_图片 33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7345" y="4084243"/>
            <a:ext cx="958311" cy="88732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601910" y="3064535"/>
            <a:ext cx="259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WebP</a:t>
            </a:r>
            <a:r>
              <a:rPr lang="zh-CN" altLang="en-US" sz="2400" dirty="0" smtClean="0"/>
              <a:t>图像压缩</a:t>
            </a:r>
            <a:endParaRPr lang="zh-CN" altLang="en-US" sz="2400" dirty="0"/>
          </a:p>
        </p:txBody>
      </p:sp>
      <p:grpSp>
        <p:nvGrpSpPr>
          <p:cNvPr id="13" name="PA_chenying0907 4"/>
          <p:cNvGrpSpPr>
            <a:grpSpLocks noChangeAspect="1"/>
          </p:cNvGrpSpPr>
          <p:nvPr/>
        </p:nvGrpSpPr>
        <p:grpSpPr bwMode="auto">
          <a:xfrm>
            <a:off x="947036" y="1691280"/>
            <a:ext cx="3870932" cy="3208173"/>
            <a:chOff x="4405" y="1302"/>
            <a:chExt cx="2359" cy="2115"/>
          </a:xfrm>
          <a:solidFill>
            <a:schemeClr val="tx1"/>
          </a:solidFill>
        </p:grpSpPr>
        <p:sp>
          <p:nvSpPr>
            <p:cNvPr id="18" name="chenying0907 5"/>
            <p:cNvSpPr>
              <a:spLocks noEditPoints="1"/>
            </p:cNvSpPr>
            <p:nvPr/>
          </p:nvSpPr>
          <p:spPr bwMode="auto">
            <a:xfrm>
              <a:off x="4405" y="1745"/>
              <a:ext cx="2359" cy="1672"/>
            </a:xfrm>
            <a:custGeom>
              <a:avLst/>
              <a:gdLst>
                <a:gd name="T0" fmla="*/ 62 w 311"/>
                <a:gd name="T1" fmla="*/ 133 h 261"/>
                <a:gd name="T2" fmla="*/ 103 w 311"/>
                <a:gd name="T3" fmla="*/ 185 h 261"/>
                <a:gd name="T4" fmla="*/ 138 w 311"/>
                <a:gd name="T5" fmla="*/ 113 h 261"/>
                <a:gd name="T6" fmla="*/ 165 w 311"/>
                <a:gd name="T7" fmla="*/ 182 h 261"/>
                <a:gd name="T8" fmla="*/ 199 w 311"/>
                <a:gd name="T9" fmla="*/ 86 h 261"/>
                <a:gd name="T10" fmla="*/ 224 w 311"/>
                <a:gd name="T11" fmla="*/ 176 h 261"/>
                <a:gd name="T12" fmla="*/ 219 w 311"/>
                <a:gd name="T13" fmla="*/ 4 h 261"/>
                <a:gd name="T14" fmla="*/ 263 w 311"/>
                <a:gd name="T15" fmla="*/ 206 h 261"/>
                <a:gd name="T16" fmla="*/ 226 w 311"/>
                <a:gd name="T17" fmla="*/ 259 h 261"/>
                <a:gd name="T18" fmla="*/ 97 w 311"/>
                <a:gd name="T19" fmla="*/ 257 h 261"/>
                <a:gd name="T20" fmla="*/ 246 w 311"/>
                <a:gd name="T21" fmla="*/ 9 h 261"/>
                <a:gd name="T22" fmla="*/ 237 w 311"/>
                <a:gd name="T23" fmla="*/ 9 h 261"/>
                <a:gd name="T24" fmla="*/ 226 w 311"/>
                <a:gd name="T25" fmla="*/ 57 h 261"/>
                <a:gd name="T26" fmla="*/ 230 w 311"/>
                <a:gd name="T27" fmla="*/ 65 h 261"/>
                <a:gd name="T28" fmla="*/ 164 w 311"/>
                <a:gd name="T29" fmla="*/ 42 h 261"/>
                <a:gd name="T30" fmla="*/ 187 w 311"/>
                <a:gd name="T31" fmla="*/ 44 h 261"/>
                <a:gd name="T32" fmla="*/ 251 w 311"/>
                <a:gd name="T33" fmla="*/ 56 h 261"/>
                <a:gd name="T34" fmla="*/ 173 w 311"/>
                <a:gd name="T35" fmla="*/ 86 h 261"/>
                <a:gd name="T36" fmla="*/ 249 w 311"/>
                <a:gd name="T37" fmla="*/ 79 h 261"/>
                <a:gd name="T38" fmla="*/ 225 w 311"/>
                <a:gd name="T39" fmla="*/ 113 h 261"/>
                <a:gd name="T40" fmla="*/ 181 w 311"/>
                <a:gd name="T41" fmla="*/ 105 h 261"/>
                <a:gd name="T42" fmla="*/ 103 w 311"/>
                <a:gd name="T43" fmla="*/ 96 h 261"/>
                <a:gd name="T44" fmla="*/ 104 w 311"/>
                <a:gd name="T45" fmla="*/ 127 h 261"/>
                <a:gd name="T46" fmla="*/ 174 w 311"/>
                <a:gd name="T47" fmla="*/ 120 h 261"/>
                <a:gd name="T48" fmla="*/ 135 w 311"/>
                <a:gd name="T49" fmla="*/ 99 h 261"/>
                <a:gd name="T50" fmla="*/ 232 w 311"/>
                <a:gd name="T51" fmla="*/ 139 h 261"/>
                <a:gd name="T52" fmla="*/ 119 w 311"/>
                <a:gd name="T53" fmla="*/ 124 h 261"/>
                <a:gd name="T54" fmla="*/ 118 w 311"/>
                <a:gd name="T55" fmla="*/ 135 h 261"/>
                <a:gd name="T56" fmla="*/ 258 w 311"/>
                <a:gd name="T57" fmla="*/ 117 h 261"/>
                <a:gd name="T58" fmla="*/ 194 w 311"/>
                <a:gd name="T59" fmla="*/ 125 h 261"/>
                <a:gd name="T60" fmla="*/ 226 w 311"/>
                <a:gd name="T61" fmla="*/ 163 h 261"/>
                <a:gd name="T62" fmla="*/ 137 w 311"/>
                <a:gd name="T63" fmla="*/ 132 h 261"/>
                <a:gd name="T64" fmla="*/ 193 w 311"/>
                <a:gd name="T65" fmla="*/ 148 h 261"/>
                <a:gd name="T66" fmla="*/ 50 w 311"/>
                <a:gd name="T67" fmla="*/ 155 h 261"/>
                <a:gd name="T68" fmla="*/ 42 w 311"/>
                <a:gd name="T69" fmla="*/ 182 h 261"/>
                <a:gd name="T70" fmla="*/ 106 w 311"/>
                <a:gd name="T71" fmla="*/ 188 h 261"/>
                <a:gd name="T72" fmla="*/ 239 w 311"/>
                <a:gd name="T73" fmla="*/ 178 h 261"/>
                <a:gd name="T74" fmla="*/ 105 w 311"/>
                <a:gd name="T75" fmla="*/ 192 h 261"/>
                <a:gd name="T76" fmla="*/ 196 w 311"/>
                <a:gd name="T77" fmla="*/ 163 h 261"/>
                <a:gd name="T78" fmla="*/ 41 w 311"/>
                <a:gd name="T79" fmla="*/ 196 h 261"/>
                <a:gd name="T80" fmla="*/ 187 w 311"/>
                <a:gd name="T81" fmla="*/ 179 h 261"/>
                <a:gd name="T82" fmla="*/ 198 w 311"/>
                <a:gd name="T83" fmla="*/ 166 h 261"/>
                <a:gd name="T84" fmla="*/ 246 w 311"/>
                <a:gd name="T85" fmla="*/ 182 h 261"/>
                <a:gd name="T86" fmla="*/ 107 w 311"/>
                <a:gd name="T87" fmla="*/ 214 h 261"/>
                <a:gd name="T88" fmla="*/ 251 w 311"/>
                <a:gd name="T89" fmla="*/ 198 h 261"/>
                <a:gd name="T90" fmla="*/ 42 w 311"/>
                <a:gd name="T91" fmla="*/ 220 h 261"/>
                <a:gd name="T92" fmla="*/ 199 w 311"/>
                <a:gd name="T93" fmla="*/ 197 h 261"/>
                <a:gd name="T94" fmla="*/ 43 w 311"/>
                <a:gd name="T95" fmla="*/ 224 h 261"/>
                <a:gd name="T96" fmla="*/ 236 w 311"/>
                <a:gd name="T97" fmla="*/ 230 h 261"/>
                <a:gd name="T98" fmla="*/ 119 w 311"/>
                <a:gd name="T99" fmla="*/ 211 h 261"/>
                <a:gd name="T100" fmla="*/ 120 w 311"/>
                <a:gd name="T101" fmla="*/ 219 h 261"/>
                <a:gd name="T102" fmla="*/ 261 w 311"/>
                <a:gd name="T103" fmla="*/ 210 h 261"/>
                <a:gd name="T104" fmla="*/ 228 w 311"/>
                <a:gd name="T105" fmla="*/ 237 h 261"/>
                <a:gd name="T106" fmla="*/ 74 w 311"/>
                <a:gd name="T107" fmla="*/ 215 h 261"/>
                <a:gd name="T108" fmla="*/ 66 w 311"/>
                <a:gd name="T109" fmla="*/ 225 h 261"/>
                <a:gd name="T110" fmla="*/ 170 w 311"/>
                <a:gd name="T111" fmla="*/ 255 h 261"/>
                <a:gd name="T112" fmla="*/ 137 w 311"/>
                <a:gd name="T113" fmla="*/ 227 h 261"/>
                <a:gd name="T114" fmla="*/ 261 w 311"/>
                <a:gd name="T115" fmla="*/ 221 h 261"/>
                <a:gd name="T116" fmla="*/ 74 w 311"/>
                <a:gd name="T117" fmla="*/ 231 h 261"/>
                <a:gd name="T118" fmla="*/ 180 w 311"/>
                <a:gd name="T119" fmla="*/ 255 h 261"/>
                <a:gd name="T120" fmla="*/ 261 w 311"/>
                <a:gd name="T121" fmla="*/ 243 h 261"/>
                <a:gd name="T122" fmla="*/ 73 w 311"/>
                <a:gd name="T123" fmla="*/ 242 h 261"/>
                <a:gd name="T124" fmla="*/ 200 w 311"/>
                <a:gd name="T125" fmla="*/ 25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1" h="261">
                  <a:moveTo>
                    <a:pt x="41" y="258"/>
                  </a:moveTo>
                  <a:cubicBezTo>
                    <a:pt x="40" y="257"/>
                    <a:pt x="40" y="256"/>
                    <a:pt x="38" y="256"/>
                  </a:cubicBezTo>
                  <a:cubicBezTo>
                    <a:pt x="35" y="256"/>
                    <a:pt x="32" y="256"/>
                    <a:pt x="29" y="256"/>
                  </a:cubicBezTo>
                  <a:cubicBezTo>
                    <a:pt x="19" y="255"/>
                    <a:pt x="9" y="257"/>
                    <a:pt x="0" y="255"/>
                  </a:cubicBezTo>
                  <a:cubicBezTo>
                    <a:pt x="1" y="254"/>
                    <a:pt x="3" y="254"/>
                    <a:pt x="4" y="253"/>
                  </a:cubicBezTo>
                  <a:cubicBezTo>
                    <a:pt x="17" y="253"/>
                    <a:pt x="26" y="254"/>
                    <a:pt x="39" y="253"/>
                  </a:cubicBezTo>
                  <a:cubicBezTo>
                    <a:pt x="41" y="248"/>
                    <a:pt x="39" y="243"/>
                    <a:pt x="40" y="237"/>
                  </a:cubicBezTo>
                  <a:cubicBezTo>
                    <a:pt x="40" y="236"/>
                    <a:pt x="39" y="235"/>
                    <a:pt x="39" y="234"/>
                  </a:cubicBezTo>
                  <a:cubicBezTo>
                    <a:pt x="40" y="232"/>
                    <a:pt x="41" y="228"/>
                    <a:pt x="39" y="226"/>
                  </a:cubicBezTo>
                  <a:cubicBezTo>
                    <a:pt x="38" y="224"/>
                    <a:pt x="40" y="224"/>
                    <a:pt x="40" y="223"/>
                  </a:cubicBezTo>
                  <a:cubicBezTo>
                    <a:pt x="40" y="214"/>
                    <a:pt x="39" y="203"/>
                    <a:pt x="39" y="195"/>
                  </a:cubicBezTo>
                  <a:cubicBezTo>
                    <a:pt x="39" y="186"/>
                    <a:pt x="40" y="176"/>
                    <a:pt x="38" y="167"/>
                  </a:cubicBezTo>
                  <a:cubicBezTo>
                    <a:pt x="39" y="159"/>
                    <a:pt x="39" y="151"/>
                    <a:pt x="38" y="144"/>
                  </a:cubicBezTo>
                  <a:cubicBezTo>
                    <a:pt x="38" y="141"/>
                    <a:pt x="35" y="137"/>
                    <a:pt x="39" y="134"/>
                  </a:cubicBezTo>
                  <a:cubicBezTo>
                    <a:pt x="45" y="133"/>
                    <a:pt x="54" y="134"/>
                    <a:pt x="62" y="133"/>
                  </a:cubicBezTo>
                  <a:cubicBezTo>
                    <a:pt x="66" y="133"/>
                    <a:pt x="70" y="131"/>
                    <a:pt x="73" y="133"/>
                  </a:cubicBezTo>
                  <a:cubicBezTo>
                    <a:pt x="75" y="143"/>
                    <a:pt x="75" y="154"/>
                    <a:pt x="74" y="162"/>
                  </a:cubicBezTo>
                  <a:cubicBezTo>
                    <a:pt x="75" y="163"/>
                    <a:pt x="75" y="165"/>
                    <a:pt x="77" y="165"/>
                  </a:cubicBezTo>
                  <a:cubicBezTo>
                    <a:pt x="76" y="166"/>
                    <a:pt x="76" y="167"/>
                    <a:pt x="74" y="167"/>
                  </a:cubicBezTo>
                  <a:cubicBezTo>
                    <a:pt x="76" y="174"/>
                    <a:pt x="76" y="181"/>
                    <a:pt x="75" y="190"/>
                  </a:cubicBezTo>
                  <a:cubicBezTo>
                    <a:pt x="75" y="195"/>
                    <a:pt x="77" y="200"/>
                    <a:pt x="76" y="205"/>
                  </a:cubicBezTo>
                  <a:cubicBezTo>
                    <a:pt x="76" y="206"/>
                    <a:pt x="75" y="207"/>
                    <a:pt x="75" y="209"/>
                  </a:cubicBezTo>
                  <a:cubicBezTo>
                    <a:pt x="75" y="210"/>
                    <a:pt x="76" y="213"/>
                    <a:pt x="76" y="215"/>
                  </a:cubicBezTo>
                  <a:cubicBezTo>
                    <a:pt x="76" y="216"/>
                    <a:pt x="76" y="220"/>
                    <a:pt x="76" y="222"/>
                  </a:cubicBezTo>
                  <a:cubicBezTo>
                    <a:pt x="76" y="223"/>
                    <a:pt x="76" y="224"/>
                    <a:pt x="76" y="225"/>
                  </a:cubicBezTo>
                  <a:cubicBezTo>
                    <a:pt x="77" y="235"/>
                    <a:pt x="75" y="246"/>
                    <a:pt x="78" y="254"/>
                  </a:cubicBezTo>
                  <a:cubicBezTo>
                    <a:pt x="86" y="255"/>
                    <a:pt x="95" y="254"/>
                    <a:pt x="103" y="254"/>
                  </a:cubicBezTo>
                  <a:cubicBezTo>
                    <a:pt x="104" y="248"/>
                    <a:pt x="104" y="240"/>
                    <a:pt x="103" y="237"/>
                  </a:cubicBezTo>
                  <a:cubicBezTo>
                    <a:pt x="105" y="233"/>
                    <a:pt x="104" y="229"/>
                    <a:pt x="104" y="225"/>
                  </a:cubicBezTo>
                  <a:cubicBezTo>
                    <a:pt x="104" y="212"/>
                    <a:pt x="103" y="198"/>
                    <a:pt x="103" y="185"/>
                  </a:cubicBezTo>
                  <a:cubicBezTo>
                    <a:pt x="103" y="183"/>
                    <a:pt x="102" y="184"/>
                    <a:pt x="102" y="183"/>
                  </a:cubicBezTo>
                  <a:cubicBezTo>
                    <a:pt x="104" y="177"/>
                    <a:pt x="101" y="168"/>
                    <a:pt x="102" y="160"/>
                  </a:cubicBezTo>
                  <a:cubicBezTo>
                    <a:pt x="102" y="158"/>
                    <a:pt x="101" y="156"/>
                    <a:pt x="101" y="154"/>
                  </a:cubicBezTo>
                  <a:cubicBezTo>
                    <a:pt x="101" y="149"/>
                    <a:pt x="102" y="146"/>
                    <a:pt x="100" y="143"/>
                  </a:cubicBezTo>
                  <a:cubicBezTo>
                    <a:pt x="101" y="142"/>
                    <a:pt x="101" y="141"/>
                    <a:pt x="102" y="140"/>
                  </a:cubicBezTo>
                  <a:cubicBezTo>
                    <a:pt x="101" y="132"/>
                    <a:pt x="102" y="121"/>
                    <a:pt x="101" y="111"/>
                  </a:cubicBezTo>
                  <a:cubicBezTo>
                    <a:pt x="101" y="110"/>
                    <a:pt x="100" y="110"/>
                    <a:pt x="100" y="109"/>
                  </a:cubicBezTo>
                  <a:cubicBezTo>
                    <a:pt x="100" y="108"/>
                    <a:pt x="100" y="107"/>
                    <a:pt x="101" y="107"/>
                  </a:cubicBezTo>
                  <a:cubicBezTo>
                    <a:pt x="101" y="97"/>
                    <a:pt x="100" y="90"/>
                    <a:pt x="100" y="82"/>
                  </a:cubicBezTo>
                  <a:cubicBezTo>
                    <a:pt x="109" y="81"/>
                    <a:pt x="118" y="80"/>
                    <a:pt x="127" y="80"/>
                  </a:cubicBezTo>
                  <a:cubicBezTo>
                    <a:pt x="130" y="80"/>
                    <a:pt x="135" y="81"/>
                    <a:pt x="138" y="81"/>
                  </a:cubicBezTo>
                  <a:cubicBezTo>
                    <a:pt x="139" y="83"/>
                    <a:pt x="137" y="85"/>
                    <a:pt x="139" y="86"/>
                  </a:cubicBezTo>
                  <a:cubicBezTo>
                    <a:pt x="136" y="92"/>
                    <a:pt x="138" y="101"/>
                    <a:pt x="137" y="108"/>
                  </a:cubicBezTo>
                  <a:cubicBezTo>
                    <a:pt x="138" y="109"/>
                    <a:pt x="140" y="109"/>
                    <a:pt x="140" y="110"/>
                  </a:cubicBezTo>
                  <a:cubicBezTo>
                    <a:pt x="140" y="111"/>
                    <a:pt x="138" y="112"/>
                    <a:pt x="138" y="113"/>
                  </a:cubicBezTo>
                  <a:cubicBezTo>
                    <a:pt x="138" y="117"/>
                    <a:pt x="139" y="122"/>
                    <a:pt x="138" y="126"/>
                  </a:cubicBezTo>
                  <a:cubicBezTo>
                    <a:pt x="139" y="126"/>
                    <a:pt x="139" y="127"/>
                    <a:pt x="140" y="127"/>
                  </a:cubicBezTo>
                  <a:cubicBezTo>
                    <a:pt x="140" y="139"/>
                    <a:pt x="138" y="148"/>
                    <a:pt x="141" y="158"/>
                  </a:cubicBezTo>
                  <a:cubicBezTo>
                    <a:pt x="141" y="159"/>
                    <a:pt x="139" y="159"/>
                    <a:pt x="140" y="160"/>
                  </a:cubicBezTo>
                  <a:cubicBezTo>
                    <a:pt x="141" y="171"/>
                    <a:pt x="141" y="176"/>
                    <a:pt x="142" y="185"/>
                  </a:cubicBezTo>
                  <a:cubicBezTo>
                    <a:pt x="140" y="193"/>
                    <a:pt x="141" y="205"/>
                    <a:pt x="141" y="215"/>
                  </a:cubicBezTo>
                  <a:cubicBezTo>
                    <a:pt x="140" y="229"/>
                    <a:pt x="139" y="241"/>
                    <a:pt x="141" y="254"/>
                  </a:cubicBezTo>
                  <a:cubicBezTo>
                    <a:pt x="150" y="255"/>
                    <a:pt x="154" y="255"/>
                    <a:pt x="165" y="255"/>
                  </a:cubicBezTo>
                  <a:cubicBezTo>
                    <a:pt x="166" y="243"/>
                    <a:pt x="166" y="233"/>
                    <a:pt x="165" y="220"/>
                  </a:cubicBezTo>
                  <a:cubicBezTo>
                    <a:pt x="166" y="219"/>
                    <a:pt x="164" y="220"/>
                    <a:pt x="164" y="218"/>
                  </a:cubicBezTo>
                  <a:cubicBezTo>
                    <a:pt x="165" y="215"/>
                    <a:pt x="165" y="208"/>
                    <a:pt x="164" y="206"/>
                  </a:cubicBezTo>
                  <a:cubicBezTo>
                    <a:pt x="165" y="203"/>
                    <a:pt x="166" y="197"/>
                    <a:pt x="164" y="195"/>
                  </a:cubicBezTo>
                  <a:cubicBezTo>
                    <a:pt x="164" y="193"/>
                    <a:pt x="165" y="192"/>
                    <a:pt x="165" y="189"/>
                  </a:cubicBezTo>
                  <a:cubicBezTo>
                    <a:pt x="165" y="187"/>
                    <a:pt x="164" y="185"/>
                    <a:pt x="164" y="184"/>
                  </a:cubicBezTo>
                  <a:cubicBezTo>
                    <a:pt x="164" y="184"/>
                    <a:pt x="165" y="183"/>
                    <a:pt x="165" y="182"/>
                  </a:cubicBezTo>
                  <a:cubicBezTo>
                    <a:pt x="165" y="181"/>
                    <a:pt x="165" y="178"/>
                    <a:pt x="165" y="174"/>
                  </a:cubicBezTo>
                  <a:cubicBezTo>
                    <a:pt x="164" y="171"/>
                    <a:pt x="165" y="168"/>
                    <a:pt x="164" y="166"/>
                  </a:cubicBezTo>
                  <a:cubicBezTo>
                    <a:pt x="166" y="148"/>
                    <a:pt x="162" y="125"/>
                    <a:pt x="163" y="108"/>
                  </a:cubicBezTo>
                  <a:cubicBezTo>
                    <a:pt x="163" y="90"/>
                    <a:pt x="160" y="70"/>
                    <a:pt x="161" y="47"/>
                  </a:cubicBezTo>
                  <a:cubicBezTo>
                    <a:pt x="161" y="45"/>
                    <a:pt x="162" y="42"/>
                    <a:pt x="160" y="40"/>
                  </a:cubicBezTo>
                  <a:cubicBezTo>
                    <a:pt x="163" y="39"/>
                    <a:pt x="167" y="39"/>
                    <a:pt x="170" y="39"/>
                  </a:cubicBezTo>
                  <a:cubicBezTo>
                    <a:pt x="178" y="39"/>
                    <a:pt x="184" y="39"/>
                    <a:pt x="191" y="40"/>
                  </a:cubicBezTo>
                  <a:cubicBezTo>
                    <a:pt x="193" y="40"/>
                    <a:pt x="194" y="39"/>
                    <a:pt x="196" y="40"/>
                  </a:cubicBezTo>
                  <a:cubicBezTo>
                    <a:pt x="198" y="41"/>
                    <a:pt x="197" y="44"/>
                    <a:pt x="197" y="47"/>
                  </a:cubicBezTo>
                  <a:cubicBezTo>
                    <a:pt x="196" y="48"/>
                    <a:pt x="197" y="48"/>
                    <a:pt x="198" y="49"/>
                  </a:cubicBezTo>
                  <a:cubicBezTo>
                    <a:pt x="198" y="53"/>
                    <a:pt x="196" y="58"/>
                    <a:pt x="199" y="61"/>
                  </a:cubicBezTo>
                  <a:cubicBezTo>
                    <a:pt x="199" y="62"/>
                    <a:pt x="198" y="63"/>
                    <a:pt x="198" y="63"/>
                  </a:cubicBezTo>
                  <a:cubicBezTo>
                    <a:pt x="199" y="67"/>
                    <a:pt x="198" y="75"/>
                    <a:pt x="199" y="81"/>
                  </a:cubicBezTo>
                  <a:cubicBezTo>
                    <a:pt x="199" y="82"/>
                    <a:pt x="199" y="83"/>
                    <a:pt x="200" y="83"/>
                  </a:cubicBezTo>
                  <a:cubicBezTo>
                    <a:pt x="200" y="84"/>
                    <a:pt x="199" y="85"/>
                    <a:pt x="199" y="86"/>
                  </a:cubicBezTo>
                  <a:cubicBezTo>
                    <a:pt x="199" y="90"/>
                    <a:pt x="198" y="93"/>
                    <a:pt x="200" y="96"/>
                  </a:cubicBezTo>
                  <a:cubicBezTo>
                    <a:pt x="200" y="113"/>
                    <a:pt x="200" y="131"/>
                    <a:pt x="200" y="149"/>
                  </a:cubicBezTo>
                  <a:cubicBezTo>
                    <a:pt x="200" y="151"/>
                    <a:pt x="201" y="153"/>
                    <a:pt x="201" y="155"/>
                  </a:cubicBezTo>
                  <a:cubicBezTo>
                    <a:pt x="202" y="158"/>
                    <a:pt x="201" y="163"/>
                    <a:pt x="201" y="166"/>
                  </a:cubicBezTo>
                  <a:cubicBezTo>
                    <a:pt x="201" y="170"/>
                    <a:pt x="201" y="174"/>
                    <a:pt x="201" y="178"/>
                  </a:cubicBezTo>
                  <a:cubicBezTo>
                    <a:pt x="201" y="179"/>
                    <a:pt x="202" y="180"/>
                    <a:pt x="202" y="182"/>
                  </a:cubicBezTo>
                  <a:cubicBezTo>
                    <a:pt x="202" y="184"/>
                    <a:pt x="201" y="186"/>
                    <a:pt x="201" y="188"/>
                  </a:cubicBezTo>
                  <a:cubicBezTo>
                    <a:pt x="201" y="199"/>
                    <a:pt x="201" y="211"/>
                    <a:pt x="202" y="221"/>
                  </a:cubicBezTo>
                  <a:cubicBezTo>
                    <a:pt x="202" y="224"/>
                    <a:pt x="202" y="226"/>
                    <a:pt x="202" y="228"/>
                  </a:cubicBezTo>
                  <a:cubicBezTo>
                    <a:pt x="202" y="229"/>
                    <a:pt x="201" y="229"/>
                    <a:pt x="201" y="229"/>
                  </a:cubicBezTo>
                  <a:cubicBezTo>
                    <a:pt x="201" y="231"/>
                    <a:pt x="203" y="233"/>
                    <a:pt x="203" y="235"/>
                  </a:cubicBezTo>
                  <a:cubicBezTo>
                    <a:pt x="203" y="243"/>
                    <a:pt x="201" y="249"/>
                    <a:pt x="203" y="256"/>
                  </a:cubicBezTo>
                  <a:cubicBezTo>
                    <a:pt x="211" y="256"/>
                    <a:pt x="220" y="257"/>
                    <a:pt x="226" y="256"/>
                  </a:cubicBezTo>
                  <a:cubicBezTo>
                    <a:pt x="227" y="230"/>
                    <a:pt x="224" y="207"/>
                    <a:pt x="224" y="182"/>
                  </a:cubicBezTo>
                  <a:cubicBezTo>
                    <a:pt x="224" y="179"/>
                    <a:pt x="225" y="178"/>
                    <a:pt x="224" y="176"/>
                  </a:cubicBezTo>
                  <a:cubicBezTo>
                    <a:pt x="224" y="175"/>
                    <a:pt x="222" y="176"/>
                    <a:pt x="222" y="175"/>
                  </a:cubicBezTo>
                  <a:cubicBezTo>
                    <a:pt x="223" y="172"/>
                    <a:pt x="224" y="172"/>
                    <a:pt x="224" y="168"/>
                  </a:cubicBezTo>
                  <a:cubicBezTo>
                    <a:pt x="224" y="167"/>
                    <a:pt x="222" y="168"/>
                    <a:pt x="222" y="167"/>
                  </a:cubicBezTo>
                  <a:cubicBezTo>
                    <a:pt x="222" y="163"/>
                    <a:pt x="225" y="160"/>
                    <a:pt x="223" y="156"/>
                  </a:cubicBezTo>
                  <a:cubicBezTo>
                    <a:pt x="224" y="149"/>
                    <a:pt x="222" y="143"/>
                    <a:pt x="223" y="136"/>
                  </a:cubicBezTo>
                  <a:cubicBezTo>
                    <a:pt x="223" y="135"/>
                    <a:pt x="221" y="135"/>
                    <a:pt x="222" y="134"/>
                  </a:cubicBezTo>
                  <a:cubicBezTo>
                    <a:pt x="223" y="128"/>
                    <a:pt x="221" y="122"/>
                    <a:pt x="222" y="117"/>
                  </a:cubicBezTo>
                  <a:cubicBezTo>
                    <a:pt x="222" y="116"/>
                    <a:pt x="221" y="116"/>
                    <a:pt x="221" y="115"/>
                  </a:cubicBezTo>
                  <a:cubicBezTo>
                    <a:pt x="221" y="114"/>
                    <a:pt x="221" y="113"/>
                    <a:pt x="222" y="112"/>
                  </a:cubicBezTo>
                  <a:cubicBezTo>
                    <a:pt x="221" y="102"/>
                    <a:pt x="221" y="92"/>
                    <a:pt x="220" y="81"/>
                  </a:cubicBezTo>
                  <a:cubicBezTo>
                    <a:pt x="220" y="71"/>
                    <a:pt x="222" y="61"/>
                    <a:pt x="219" y="53"/>
                  </a:cubicBezTo>
                  <a:cubicBezTo>
                    <a:pt x="221" y="44"/>
                    <a:pt x="219" y="34"/>
                    <a:pt x="219" y="25"/>
                  </a:cubicBezTo>
                  <a:cubicBezTo>
                    <a:pt x="219" y="24"/>
                    <a:pt x="218" y="24"/>
                    <a:pt x="217" y="23"/>
                  </a:cubicBezTo>
                  <a:cubicBezTo>
                    <a:pt x="217" y="21"/>
                    <a:pt x="219" y="20"/>
                    <a:pt x="219" y="19"/>
                  </a:cubicBezTo>
                  <a:cubicBezTo>
                    <a:pt x="219" y="14"/>
                    <a:pt x="220" y="9"/>
                    <a:pt x="219" y="4"/>
                  </a:cubicBezTo>
                  <a:cubicBezTo>
                    <a:pt x="222" y="2"/>
                    <a:pt x="226" y="3"/>
                    <a:pt x="230" y="3"/>
                  </a:cubicBezTo>
                  <a:cubicBezTo>
                    <a:pt x="239" y="2"/>
                    <a:pt x="249" y="0"/>
                    <a:pt x="258" y="2"/>
                  </a:cubicBezTo>
                  <a:cubicBezTo>
                    <a:pt x="256" y="17"/>
                    <a:pt x="260" y="40"/>
                    <a:pt x="258" y="55"/>
                  </a:cubicBezTo>
                  <a:cubicBezTo>
                    <a:pt x="261" y="70"/>
                    <a:pt x="258" y="88"/>
                    <a:pt x="260" y="103"/>
                  </a:cubicBezTo>
                  <a:cubicBezTo>
                    <a:pt x="259" y="104"/>
                    <a:pt x="261" y="108"/>
                    <a:pt x="259" y="110"/>
                  </a:cubicBezTo>
                  <a:cubicBezTo>
                    <a:pt x="261" y="113"/>
                    <a:pt x="261" y="117"/>
                    <a:pt x="261" y="121"/>
                  </a:cubicBezTo>
                  <a:cubicBezTo>
                    <a:pt x="261" y="121"/>
                    <a:pt x="261" y="121"/>
                    <a:pt x="262" y="121"/>
                  </a:cubicBezTo>
                  <a:cubicBezTo>
                    <a:pt x="260" y="130"/>
                    <a:pt x="262" y="137"/>
                    <a:pt x="261" y="148"/>
                  </a:cubicBezTo>
                  <a:cubicBezTo>
                    <a:pt x="262" y="149"/>
                    <a:pt x="262" y="150"/>
                    <a:pt x="263" y="151"/>
                  </a:cubicBezTo>
                  <a:cubicBezTo>
                    <a:pt x="262" y="158"/>
                    <a:pt x="263" y="167"/>
                    <a:pt x="263" y="176"/>
                  </a:cubicBezTo>
                  <a:cubicBezTo>
                    <a:pt x="263" y="179"/>
                    <a:pt x="263" y="182"/>
                    <a:pt x="263" y="184"/>
                  </a:cubicBezTo>
                  <a:cubicBezTo>
                    <a:pt x="263" y="187"/>
                    <a:pt x="264" y="189"/>
                    <a:pt x="264" y="192"/>
                  </a:cubicBezTo>
                  <a:cubicBezTo>
                    <a:pt x="264" y="194"/>
                    <a:pt x="263" y="197"/>
                    <a:pt x="263" y="200"/>
                  </a:cubicBezTo>
                  <a:cubicBezTo>
                    <a:pt x="263" y="202"/>
                    <a:pt x="264" y="203"/>
                    <a:pt x="264" y="205"/>
                  </a:cubicBezTo>
                  <a:cubicBezTo>
                    <a:pt x="264" y="205"/>
                    <a:pt x="263" y="206"/>
                    <a:pt x="263" y="206"/>
                  </a:cubicBezTo>
                  <a:cubicBezTo>
                    <a:pt x="263" y="207"/>
                    <a:pt x="264" y="208"/>
                    <a:pt x="264" y="208"/>
                  </a:cubicBezTo>
                  <a:cubicBezTo>
                    <a:pt x="264" y="209"/>
                    <a:pt x="263" y="210"/>
                    <a:pt x="263" y="211"/>
                  </a:cubicBezTo>
                  <a:cubicBezTo>
                    <a:pt x="263" y="214"/>
                    <a:pt x="264" y="216"/>
                    <a:pt x="264" y="218"/>
                  </a:cubicBezTo>
                  <a:cubicBezTo>
                    <a:pt x="264" y="231"/>
                    <a:pt x="263" y="242"/>
                    <a:pt x="263" y="255"/>
                  </a:cubicBezTo>
                  <a:cubicBezTo>
                    <a:pt x="277" y="257"/>
                    <a:pt x="293" y="256"/>
                    <a:pt x="306" y="256"/>
                  </a:cubicBezTo>
                  <a:cubicBezTo>
                    <a:pt x="308" y="256"/>
                    <a:pt x="309" y="255"/>
                    <a:pt x="311" y="256"/>
                  </a:cubicBezTo>
                  <a:cubicBezTo>
                    <a:pt x="310" y="260"/>
                    <a:pt x="307" y="258"/>
                    <a:pt x="303" y="258"/>
                  </a:cubicBezTo>
                  <a:cubicBezTo>
                    <a:pt x="299" y="258"/>
                    <a:pt x="294" y="260"/>
                    <a:pt x="291" y="260"/>
                  </a:cubicBezTo>
                  <a:cubicBezTo>
                    <a:pt x="288" y="259"/>
                    <a:pt x="285" y="259"/>
                    <a:pt x="282" y="258"/>
                  </a:cubicBezTo>
                  <a:cubicBezTo>
                    <a:pt x="276" y="259"/>
                    <a:pt x="270" y="258"/>
                    <a:pt x="264" y="258"/>
                  </a:cubicBezTo>
                  <a:cubicBezTo>
                    <a:pt x="263" y="259"/>
                    <a:pt x="264" y="260"/>
                    <a:pt x="262" y="261"/>
                  </a:cubicBezTo>
                  <a:cubicBezTo>
                    <a:pt x="261" y="261"/>
                    <a:pt x="260" y="260"/>
                    <a:pt x="260" y="258"/>
                  </a:cubicBezTo>
                  <a:cubicBezTo>
                    <a:pt x="250" y="258"/>
                    <a:pt x="240" y="258"/>
                    <a:pt x="229" y="258"/>
                  </a:cubicBezTo>
                  <a:cubicBezTo>
                    <a:pt x="228" y="259"/>
                    <a:pt x="228" y="260"/>
                    <a:pt x="228" y="261"/>
                  </a:cubicBezTo>
                  <a:cubicBezTo>
                    <a:pt x="226" y="261"/>
                    <a:pt x="226" y="259"/>
                    <a:pt x="226" y="259"/>
                  </a:cubicBezTo>
                  <a:cubicBezTo>
                    <a:pt x="216" y="259"/>
                    <a:pt x="202" y="259"/>
                    <a:pt x="192" y="258"/>
                  </a:cubicBezTo>
                  <a:cubicBezTo>
                    <a:pt x="191" y="258"/>
                    <a:pt x="191" y="260"/>
                    <a:pt x="190" y="260"/>
                  </a:cubicBezTo>
                  <a:cubicBezTo>
                    <a:pt x="190" y="257"/>
                    <a:pt x="185" y="259"/>
                    <a:pt x="184" y="258"/>
                  </a:cubicBezTo>
                  <a:cubicBezTo>
                    <a:pt x="182" y="258"/>
                    <a:pt x="183" y="260"/>
                    <a:pt x="181" y="260"/>
                  </a:cubicBezTo>
                  <a:cubicBezTo>
                    <a:pt x="180" y="260"/>
                    <a:pt x="182" y="259"/>
                    <a:pt x="182" y="258"/>
                  </a:cubicBezTo>
                  <a:cubicBezTo>
                    <a:pt x="177" y="258"/>
                    <a:pt x="171" y="256"/>
                    <a:pt x="166" y="258"/>
                  </a:cubicBezTo>
                  <a:cubicBezTo>
                    <a:pt x="161" y="256"/>
                    <a:pt x="156" y="257"/>
                    <a:pt x="151" y="257"/>
                  </a:cubicBezTo>
                  <a:cubicBezTo>
                    <a:pt x="146" y="257"/>
                    <a:pt x="142" y="256"/>
                    <a:pt x="139" y="258"/>
                  </a:cubicBezTo>
                  <a:cubicBezTo>
                    <a:pt x="135" y="255"/>
                    <a:pt x="130" y="257"/>
                    <a:pt x="126" y="256"/>
                  </a:cubicBezTo>
                  <a:cubicBezTo>
                    <a:pt x="126" y="256"/>
                    <a:pt x="125" y="255"/>
                    <a:pt x="124" y="255"/>
                  </a:cubicBezTo>
                  <a:cubicBezTo>
                    <a:pt x="122" y="255"/>
                    <a:pt x="120" y="256"/>
                    <a:pt x="117" y="256"/>
                  </a:cubicBezTo>
                  <a:cubicBezTo>
                    <a:pt x="116" y="256"/>
                    <a:pt x="114" y="255"/>
                    <a:pt x="111" y="256"/>
                  </a:cubicBezTo>
                  <a:cubicBezTo>
                    <a:pt x="110" y="256"/>
                    <a:pt x="110" y="257"/>
                    <a:pt x="108" y="257"/>
                  </a:cubicBezTo>
                  <a:cubicBezTo>
                    <a:pt x="107" y="257"/>
                    <a:pt x="108" y="257"/>
                    <a:pt x="108" y="256"/>
                  </a:cubicBezTo>
                  <a:cubicBezTo>
                    <a:pt x="104" y="256"/>
                    <a:pt x="100" y="256"/>
                    <a:pt x="97" y="257"/>
                  </a:cubicBezTo>
                  <a:cubicBezTo>
                    <a:pt x="90" y="257"/>
                    <a:pt x="82" y="258"/>
                    <a:pt x="75" y="257"/>
                  </a:cubicBezTo>
                  <a:cubicBezTo>
                    <a:pt x="72" y="257"/>
                    <a:pt x="68" y="255"/>
                    <a:pt x="64" y="257"/>
                  </a:cubicBezTo>
                  <a:cubicBezTo>
                    <a:pt x="64" y="256"/>
                    <a:pt x="64" y="256"/>
                    <a:pt x="64" y="255"/>
                  </a:cubicBezTo>
                  <a:cubicBezTo>
                    <a:pt x="64" y="256"/>
                    <a:pt x="63" y="255"/>
                    <a:pt x="61" y="255"/>
                  </a:cubicBezTo>
                  <a:cubicBezTo>
                    <a:pt x="61" y="255"/>
                    <a:pt x="60" y="256"/>
                    <a:pt x="59" y="256"/>
                  </a:cubicBezTo>
                  <a:cubicBezTo>
                    <a:pt x="56" y="256"/>
                    <a:pt x="49" y="257"/>
                    <a:pt x="46" y="256"/>
                  </a:cubicBezTo>
                  <a:cubicBezTo>
                    <a:pt x="45" y="256"/>
                    <a:pt x="41" y="256"/>
                    <a:pt x="41" y="258"/>
                  </a:cubicBezTo>
                  <a:close/>
                  <a:moveTo>
                    <a:pt x="243" y="4"/>
                  </a:moveTo>
                  <a:cubicBezTo>
                    <a:pt x="236" y="12"/>
                    <a:pt x="229" y="20"/>
                    <a:pt x="224" y="32"/>
                  </a:cubicBezTo>
                  <a:cubicBezTo>
                    <a:pt x="222" y="32"/>
                    <a:pt x="222" y="34"/>
                    <a:pt x="221" y="36"/>
                  </a:cubicBezTo>
                  <a:cubicBezTo>
                    <a:pt x="222" y="36"/>
                    <a:pt x="222" y="37"/>
                    <a:pt x="222" y="38"/>
                  </a:cubicBezTo>
                  <a:cubicBezTo>
                    <a:pt x="231" y="27"/>
                    <a:pt x="238" y="15"/>
                    <a:pt x="247" y="4"/>
                  </a:cubicBezTo>
                  <a:cubicBezTo>
                    <a:pt x="245" y="5"/>
                    <a:pt x="244" y="4"/>
                    <a:pt x="243" y="4"/>
                  </a:cubicBezTo>
                  <a:close/>
                  <a:moveTo>
                    <a:pt x="248" y="6"/>
                  </a:moveTo>
                  <a:cubicBezTo>
                    <a:pt x="248" y="8"/>
                    <a:pt x="246" y="8"/>
                    <a:pt x="246" y="9"/>
                  </a:cubicBezTo>
                  <a:cubicBezTo>
                    <a:pt x="238" y="17"/>
                    <a:pt x="233" y="29"/>
                    <a:pt x="225" y="38"/>
                  </a:cubicBezTo>
                  <a:cubicBezTo>
                    <a:pt x="225" y="39"/>
                    <a:pt x="226" y="39"/>
                    <a:pt x="226" y="41"/>
                  </a:cubicBezTo>
                  <a:cubicBezTo>
                    <a:pt x="225" y="41"/>
                    <a:pt x="224" y="42"/>
                    <a:pt x="223" y="42"/>
                  </a:cubicBezTo>
                  <a:cubicBezTo>
                    <a:pt x="222" y="43"/>
                    <a:pt x="222" y="46"/>
                    <a:pt x="222" y="47"/>
                  </a:cubicBezTo>
                  <a:cubicBezTo>
                    <a:pt x="223" y="47"/>
                    <a:pt x="224" y="46"/>
                    <a:pt x="225" y="45"/>
                  </a:cubicBezTo>
                  <a:cubicBezTo>
                    <a:pt x="234" y="31"/>
                    <a:pt x="245" y="19"/>
                    <a:pt x="254" y="5"/>
                  </a:cubicBezTo>
                  <a:cubicBezTo>
                    <a:pt x="251" y="3"/>
                    <a:pt x="250" y="6"/>
                    <a:pt x="248" y="6"/>
                  </a:cubicBezTo>
                  <a:close/>
                  <a:moveTo>
                    <a:pt x="223" y="6"/>
                  </a:moveTo>
                  <a:cubicBezTo>
                    <a:pt x="222" y="9"/>
                    <a:pt x="221" y="12"/>
                    <a:pt x="222" y="16"/>
                  </a:cubicBezTo>
                  <a:cubicBezTo>
                    <a:pt x="225" y="13"/>
                    <a:pt x="228" y="9"/>
                    <a:pt x="231" y="5"/>
                  </a:cubicBezTo>
                  <a:cubicBezTo>
                    <a:pt x="228" y="5"/>
                    <a:pt x="225" y="4"/>
                    <a:pt x="223" y="6"/>
                  </a:cubicBezTo>
                  <a:close/>
                  <a:moveTo>
                    <a:pt x="233" y="5"/>
                  </a:moveTo>
                  <a:cubicBezTo>
                    <a:pt x="229" y="11"/>
                    <a:pt x="224" y="16"/>
                    <a:pt x="221" y="23"/>
                  </a:cubicBezTo>
                  <a:cubicBezTo>
                    <a:pt x="222" y="24"/>
                    <a:pt x="221" y="27"/>
                    <a:pt x="223" y="28"/>
                  </a:cubicBezTo>
                  <a:cubicBezTo>
                    <a:pt x="227" y="21"/>
                    <a:pt x="231" y="14"/>
                    <a:pt x="237" y="9"/>
                  </a:cubicBezTo>
                  <a:cubicBezTo>
                    <a:pt x="236" y="7"/>
                    <a:pt x="238" y="7"/>
                    <a:pt x="238" y="5"/>
                  </a:cubicBezTo>
                  <a:cubicBezTo>
                    <a:pt x="236" y="5"/>
                    <a:pt x="235" y="5"/>
                    <a:pt x="233" y="5"/>
                  </a:cubicBezTo>
                  <a:close/>
                  <a:moveTo>
                    <a:pt x="254" y="10"/>
                  </a:moveTo>
                  <a:cubicBezTo>
                    <a:pt x="254" y="11"/>
                    <a:pt x="253" y="10"/>
                    <a:pt x="253" y="10"/>
                  </a:cubicBezTo>
                  <a:cubicBezTo>
                    <a:pt x="249" y="16"/>
                    <a:pt x="245" y="22"/>
                    <a:pt x="241" y="28"/>
                  </a:cubicBezTo>
                  <a:cubicBezTo>
                    <a:pt x="238" y="33"/>
                    <a:pt x="233" y="36"/>
                    <a:pt x="230" y="40"/>
                  </a:cubicBezTo>
                  <a:cubicBezTo>
                    <a:pt x="229" y="42"/>
                    <a:pt x="228" y="45"/>
                    <a:pt x="227" y="47"/>
                  </a:cubicBezTo>
                  <a:cubicBezTo>
                    <a:pt x="224" y="51"/>
                    <a:pt x="221" y="53"/>
                    <a:pt x="223" y="58"/>
                  </a:cubicBezTo>
                  <a:cubicBezTo>
                    <a:pt x="226" y="57"/>
                    <a:pt x="226" y="53"/>
                    <a:pt x="229" y="52"/>
                  </a:cubicBezTo>
                  <a:cubicBezTo>
                    <a:pt x="231" y="44"/>
                    <a:pt x="238" y="40"/>
                    <a:pt x="241" y="33"/>
                  </a:cubicBezTo>
                  <a:cubicBezTo>
                    <a:pt x="246" y="28"/>
                    <a:pt x="250" y="22"/>
                    <a:pt x="255" y="16"/>
                  </a:cubicBezTo>
                  <a:cubicBezTo>
                    <a:pt x="255" y="14"/>
                    <a:pt x="254" y="12"/>
                    <a:pt x="255" y="10"/>
                  </a:cubicBezTo>
                  <a:cubicBezTo>
                    <a:pt x="254" y="10"/>
                    <a:pt x="254" y="10"/>
                    <a:pt x="254" y="10"/>
                  </a:cubicBezTo>
                  <a:close/>
                  <a:moveTo>
                    <a:pt x="254" y="21"/>
                  </a:moveTo>
                  <a:cubicBezTo>
                    <a:pt x="244" y="33"/>
                    <a:pt x="236" y="46"/>
                    <a:pt x="226" y="57"/>
                  </a:cubicBezTo>
                  <a:cubicBezTo>
                    <a:pt x="226" y="59"/>
                    <a:pt x="225" y="59"/>
                    <a:pt x="225" y="61"/>
                  </a:cubicBezTo>
                  <a:cubicBezTo>
                    <a:pt x="224" y="61"/>
                    <a:pt x="223" y="62"/>
                    <a:pt x="223" y="62"/>
                  </a:cubicBezTo>
                  <a:cubicBezTo>
                    <a:pt x="223" y="65"/>
                    <a:pt x="222" y="69"/>
                    <a:pt x="223" y="70"/>
                  </a:cubicBezTo>
                  <a:cubicBezTo>
                    <a:pt x="232" y="61"/>
                    <a:pt x="238" y="48"/>
                    <a:pt x="247" y="39"/>
                  </a:cubicBezTo>
                  <a:cubicBezTo>
                    <a:pt x="248" y="32"/>
                    <a:pt x="258" y="28"/>
                    <a:pt x="254" y="21"/>
                  </a:cubicBezTo>
                  <a:cubicBezTo>
                    <a:pt x="254" y="21"/>
                    <a:pt x="254" y="21"/>
                    <a:pt x="254" y="21"/>
                  </a:cubicBezTo>
                  <a:close/>
                  <a:moveTo>
                    <a:pt x="232" y="68"/>
                  </a:moveTo>
                  <a:cubicBezTo>
                    <a:pt x="232" y="68"/>
                    <a:pt x="232" y="67"/>
                    <a:pt x="232" y="67"/>
                  </a:cubicBezTo>
                  <a:cubicBezTo>
                    <a:pt x="233" y="66"/>
                    <a:pt x="234" y="66"/>
                    <a:pt x="234" y="65"/>
                  </a:cubicBezTo>
                  <a:cubicBezTo>
                    <a:pt x="237" y="61"/>
                    <a:pt x="239" y="57"/>
                    <a:pt x="242" y="53"/>
                  </a:cubicBezTo>
                  <a:cubicBezTo>
                    <a:pt x="245" y="49"/>
                    <a:pt x="249" y="46"/>
                    <a:pt x="252" y="42"/>
                  </a:cubicBezTo>
                  <a:cubicBezTo>
                    <a:pt x="254" y="39"/>
                    <a:pt x="257" y="35"/>
                    <a:pt x="255" y="31"/>
                  </a:cubicBezTo>
                  <a:cubicBezTo>
                    <a:pt x="251" y="34"/>
                    <a:pt x="249" y="39"/>
                    <a:pt x="245" y="42"/>
                  </a:cubicBezTo>
                  <a:cubicBezTo>
                    <a:pt x="244" y="46"/>
                    <a:pt x="241" y="49"/>
                    <a:pt x="238" y="52"/>
                  </a:cubicBezTo>
                  <a:cubicBezTo>
                    <a:pt x="236" y="57"/>
                    <a:pt x="232" y="60"/>
                    <a:pt x="230" y="65"/>
                  </a:cubicBezTo>
                  <a:cubicBezTo>
                    <a:pt x="229" y="65"/>
                    <a:pt x="229" y="68"/>
                    <a:pt x="228" y="67"/>
                  </a:cubicBezTo>
                  <a:cubicBezTo>
                    <a:pt x="227" y="72"/>
                    <a:pt x="221" y="76"/>
                    <a:pt x="223" y="80"/>
                  </a:cubicBezTo>
                  <a:cubicBezTo>
                    <a:pt x="225" y="76"/>
                    <a:pt x="229" y="72"/>
                    <a:pt x="232" y="68"/>
                  </a:cubicBezTo>
                  <a:close/>
                  <a:moveTo>
                    <a:pt x="239" y="61"/>
                  </a:moveTo>
                  <a:cubicBezTo>
                    <a:pt x="234" y="68"/>
                    <a:pt x="229" y="75"/>
                    <a:pt x="225" y="82"/>
                  </a:cubicBezTo>
                  <a:cubicBezTo>
                    <a:pt x="224" y="82"/>
                    <a:pt x="225" y="83"/>
                    <a:pt x="225" y="84"/>
                  </a:cubicBezTo>
                  <a:cubicBezTo>
                    <a:pt x="224" y="85"/>
                    <a:pt x="223" y="85"/>
                    <a:pt x="223" y="86"/>
                  </a:cubicBezTo>
                  <a:cubicBezTo>
                    <a:pt x="223" y="87"/>
                    <a:pt x="224" y="88"/>
                    <a:pt x="223" y="89"/>
                  </a:cubicBezTo>
                  <a:cubicBezTo>
                    <a:pt x="235" y="76"/>
                    <a:pt x="245" y="61"/>
                    <a:pt x="256" y="47"/>
                  </a:cubicBezTo>
                  <a:cubicBezTo>
                    <a:pt x="256" y="45"/>
                    <a:pt x="257" y="42"/>
                    <a:pt x="255" y="41"/>
                  </a:cubicBezTo>
                  <a:cubicBezTo>
                    <a:pt x="250" y="47"/>
                    <a:pt x="244" y="54"/>
                    <a:pt x="239" y="61"/>
                  </a:cubicBezTo>
                  <a:close/>
                  <a:moveTo>
                    <a:pt x="164" y="42"/>
                  </a:moveTo>
                  <a:cubicBezTo>
                    <a:pt x="164" y="45"/>
                    <a:pt x="163" y="49"/>
                    <a:pt x="164" y="51"/>
                  </a:cubicBezTo>
                  <a:cubicBezTo>
                    <a:pt x="166" y="48"/>
                    <a:pt x="169" y="45"/>
                    <a:pt x="170" y="42"/>
                  </a:cubicBezTo>
                  <a:cubicBezTo>
                    <a:pt x="169" y="42"/>
                    <a:pt x="167" y="42"/>
                    <a:pt x="164" y="42"/>
                  </a:cubicBezTo>
                  <a:close/>
                  <a:moveTo>
                    <a:pt x="172" y="42"/>
                  </a:moveTo>
                  <a:cubicBezTo>
                    <a:pt x="170" y="48"/>
                    <a:pt x="162" y="52"/>
                    <a:pt x="164" y="61"/>
                  </a:cubicBezTo>
                  <a:cubicBezTo>
                    <a:pt x="168" y="55"/>
                    <a:pt x="172" y="48"/>
                    <a:pt x="176" y="42"/>
                  </a:cubicBezTo>
                  <a:cubicBezTo>
                    <a:pt x="174" y="42"/>
                    <a:pt x="174" y="42"/>
                    <a:pt x="172" y="42"/>
                  </a:cubicBezTo>
                  <a:close/>
                  <a:moveTo>
                    <a:pt x="180" y="42"/>
                  </a:moveTo>
                  <a:cubicBezTo>
                    <a:pt x="176" y="46"/>
                    <a:pt x="171" y="49"/>
                    <a:pt x="170" y="56"/>
                  </a:cubicBezTo>
                  <a:cubicBezTo>
                    <a:pt x="166" y="57"/>
                    <a:pt x="168" y="62"/>
                    <a:pt x="164" y="63"/>
                  </a:cubicBezTo>
                  <a:cubicBezTo>
                    <a:pt x="165" y="65"/>
                    <a:pt x="163" y="69"/>
                    <a:pt x="164" y="73"/>
                  </a:cubicBezTo>
                  <a:cubicBezTo>
                    <a:pt x="167" y="72"/>
                    <a:pt x="167" y="68"/>
                    <a:pt x="168" y="66"/>
                  </a:cubicBezTo>
                  <a:cubicBezTo>
                    <a:pt x="170" y="64"/>
                    <a:pt x="172" y="62"/>
                    <a:pt x="174" y="59"/>
                  </a:cubicBezTo>
                  <a:cubicBezTo>
                    <a:pt x="175" y="57"/>
                    <a:pt x="176" y="55"/>
                    <a:pt x="177" y="53"/>
                  </a:cubicBezTo>
                  <a:cubicBezTo>
                    <a:pt x="177" y="53"/>
                    <a:pt x="178" y="54"/>
                    <a:pt x="178" y="54"/>
                  </a:cubicBezTo>
                  <a:cubicBezTo>
                    <a:pt x="180" y="50"/>
                    <a:pt x="182" y="46"/>
                    <a:pt x="185" y="43"/>
                  </a:cubicBezTo>
                  <a:cubicBezTo>
                    <a:pt x="183" y="42"/>
                    <a:pt x="181" y="43"/>
                    <a:pt x="180" y="42"/>
                  </a:cubicBezTo>
                  <a:close/>
                  <a:moveTo>
                    <a:pt x="187" y="44"/>
                  </a:moveTo>
                  <a:cubicBezTo>
                    <a:pt x="180" y="54"/>
                    <a:pt x="171" y="62"/>
                    <a:pt x="166" y="76"/>
                  </a:cubicBezTo>
                  <a:cubicBezTo>
                    <a:pt x="165" y="76"/>
                    <a:pt x="165" y="77"/>
                    <a:pt x="164" y="78"/>
                  </a:cubicBezTo>
                  <a:cubicBezTo>
                    <a:pt x="164" y="80"/>
                    <a:pt x="164" y="81"/>
                    <a:pt x="164" y="83"/>
                  </a:cubicBezTo>
                  <a:cubicBezTo>
                    <a:pt x="167" y="83"/>
                    <a:pt x="168" y="78"/>
                    <a:pt x="170" y="77"/>
                  </a:cubicBezTo>
                  <a:cubicBezTo>
                    <a:pt x="176" y="64"/>
                    <a:pt x="185" y="55"/>
                    <a:pt x="191" y="43"/>
                  </a:cubicBezTo>
                  <a:cubicBezTo>
                    <a:pt x="190" y="43"/>
                    <a:pt x="189" y="43"/>
                    <a:pt x="187" y="44"/>
                  </a:cubicBezTo>
                  <a:close/>
                  <a:moveTo>
                    <a:pt x="165" y="86"/>
                  </a:moveTo>
                  <a:cubicBezTo>
                    <a:pt x="165" y="89"/>
                    <a:pt x="164" y="91"/>
                    <a:pt x="165" y="94"/>
                  </a:cubicBezTo>
                  <a:cubicBezTo>
                    <a:pt x="169" y="90"/>
                    <a:pt x="172" y="85"/>
                    <a:pt x="174" y="80"/>
                  </a:cubicBezTo>
                  <a:cubicBezTo>
                    <a:pt x="177" y="78"/>
                    <a:pt x="177" y="75"/>
                    <a:pt x="179" y="73"/>
                  </a:cubicBezTo>
                  <a:cubicBezTo>
                    <a:pt x="180" y="71"/>
                    <a:pt x="182" y="70"/>
                    <a:pt x="183" y="68"/>
                  </a:cubicBezTo>
                  <a:cubicBezTo>
                    <a:pt x="184" y="67"/>
                    <a:pt x="184" y="65"/>
                    <a:pt x="186" y="63"/>
                  </a:cubicBezTo>
                  <a:cubicBezTo>
                    <a:pt x="188" y="58"/>
                    <a:pt x="196" y="51"/>
                    <a:pt x="193" y="46"/>
                  </a:cubicBezTo>
                  <a:cubicBezTo>
                    <a:pt x="182" y="58"/>
                    <a:pt x="174" y="73"/>
                    <a:pt x="165" y="86"/>
                  </a:cubicBezTo>
                  <a:close/>
                  <a:moveTo>
                    <a:pt x="251" y="56"/>
                  </a:moveTo>
                  <a:cubicBezTo>
                    <a:pt x="250" y="58"/>
                    <a:pt x="248" y="60"/>
                    <a:pt x="246" y="62"/>
                  </a:cubicBezTo>
                  <a:cubicBezTo>
                    <a:pt x="246" y="63"/>
                    <a:pt x="245" y="64"/>
                    <a:pt x="245" y="64"/>
                  </a:cubicBezTo>
                  <a:cubicBezTo>
                    <a:pt x="245" y="64"/>
                    <a:pt x="244" y="64"/>
                    <a:pt x="244" y="64"/>
                  </a:cubicBezTo>
                  <a:cubicBezTo>
                    <a:pt x="244" y="65"/>
                    <a:pt x="243" y="67"/>
                    <a:pt x="243" y="67"/>
                  </a:cubicBezTo>
                  <a:cubicBezTo>
                    <a:pt x="240" y="71"/>
                    <a:pt x="237" y="75"/>
                    <a:pt x="234" y="78"/>
                  </a:cubicBezTo>
                  <a:cubicBezTo>
                    <a:pt x="231" y="83"/>
                    <a:pt x="227" y="87"/>
                    <a:pt x="225" y="92"/>
                  </a:cubicBezTo>
                  <a:cubicBezTo>
                    <a:pt x="224" y="92"/>
                    <a:pt x="223" y="93"/>
                    <a:pt x="223" y="93"/>
                  </a:cubicBezTo>
                  <a:cubicBezTo>
                    <a:pt x="224" y="95"/>
                    <a:pt x="223" y="99"/>
                    <a:pt x="224" y="100"/>
                  </a:cubicBezTo>
                  <a:cubicBezTo>
                    <a:pt x="229" y="96"/>
                    <a:pt x="231" y="90"/>
                    <a:pt x="235" y="86"/>
                  </a:cubicBezTo>
                  <a:cubicBezTo>
                    <a:pt x="242" y="76"/>
                    <a:pt x="250" y="67"/>
                    <a:pt x="256" y="57"/>
                  </a:cubicBezTo>
                  <a:cubicBezTo>
                    <a:pt x="256" y="55"/>
                    <a:pt x="256" y="53"/>
                    <a:pt x="256" y="52"/>
                  </a:cubicBezTo>
                  <a:cubicBezTo>
                    <a:pt x="256" y="52"/>
                    <a:pt x="254" y="51"/>
                    <a:pt x="254" y="52"/>
                  </a:cubicBezTo>
                  <a:cubicBezTo>
                    <a:pt x="255" y="53"/>
                    <a:pt x="252" y="55"/>
                    <a:pt x="251" y="56"/>
                  </a:cubicBezTo>
                  <a:close/>
                  <a:moveTo>
                    <a:pt x="173" y="84"/>
                  </a:moveTo>
                  <a:cubicBezTo>
                    <a:pt x="173" y="85"/>
                    <a:pt x="173" y="85"/>
                    <a:pt x="173" y="86"/>
                  </a:cubicBezTo>
                  <a:cubicBezTo>
                    <a:pt x="172" y="87"/>
                    <a:pt x="171" y="89"/>
                    <a:pt x="170" y="91"/>
                  </a:cubicBezTo>
                  <a:cubicBezTo>
                    <a:pt x="170" y="90"/>
                    <a:pt x="170" y="92"/>
                    <a:pt x="169" y="92"/>
                  </a:cubicBezTo>
                  <a:cubicBezTo>
                    <a:pt x="169" y="93"/>
                    <a:pt x="168" y="93"/>
                    <a:pt x="168" y="93"/>
                  </a:cubicBezTo>
                  <a:cubicBezTo>
                    <a:pt x="168" y="98"/>
                    <a:pt x="163" y="100"/>
                    <a:pt x="165" y="105"/>
                  </a:cubicBezTo>
                  <a:cubicBezTo>
                    <a:pt x="176" y="91"/>
                    <a:pt x="185" y="75"/>
                    <a:pt x="195" y="61"/>
                  </a:cubicBezTo>
                  <a:cubicBezTo>
                    <a:pt x="194" y="59"/>
                    <a:pt x="195" y="55"/>
                    <a:pt x="194" y="54"/>
                  </a:cubicBezTo>
                  <a:cubicBezTo>
                    <a:pt x="187" y="64"/>
                    <a:pt x="181" y="75"/>
                    <a:pt x="173" y="84"/>
                  </a:cubicBezTo>
                  <a:close/>
                  <a:moveTo>
                    <a:pt x="241" y="80"/>
                  </a:moveTo>
                  <a:cubicBezTo>
                    <a:pt x="237" y="86"/>
                    <a:pt x="232" y="94"/>
                    <a:pt x="227" y="100"/>
                  </a:cubicBezTo>
                  <a:cubicBezTo>
                    <a:pt x="226" y="101"/>
                    <a:pt x="227" y="101"/>
                    <a:pt x="227" y="103"/>
                  </a:cubicBezTo>
                  <a:cubicBezTo>
                    <a:pt x="225" y="103"/>
                    <a:pt x="225" y="103"/>
                    <a:pt x="224" y="103"/>
                  </a:cubicBezTo>
                  <a:cubicBezTo>
                    <a:pt x="224" y="105"/>
                    <a:pt x="224" y="107"/>
                    <a:pt x="224" y="109"/>
                  </a:cubicBezTo>
                  <a:cubicBezTo>
                    <a:pt x="227" y="108"/>
                    <a:pt x="226" y="106"/>
                    <a:pt x="228" y="104"/>
                  </a:cubicBezTo>
                  <a:cubicBezTo>
                    <a:pt x="231" y="100"/>
                    <a:pt x="236" y="96"/>
                    <a:pt x="240" y="90"/>
                  </a:cubicBezTo>
                  <a:cubicBezTo>
                    <a:pt x="243" y="87"/>
                    <a:pt x="246" y="83"/>
                    <a:pt x="249" y="79"/>
                  </a:cubicBezTo>
                  <a:cubicBezTo>
                    <a:pt x="252" y="74"/>
                    <a:pt x="259" y="66"/>
                    <a:pt x="256" y="62"/>
                  </a:cubicBezTo>
                  <a:cubicBezTo>
                    <a:pt x="251" y="68"/>
                    <a:pt x="247" y="75"/>
                    <a:pt x="241" y="80"/>
                  </a:cubicBezTo>
                  <a:close/>
                  <a:moveTo>
                    <a:pt x="186" y="79"/>
                  </a:moveTo>
                  <a:cubicBezTo>
                    <a:pt x="184" y="81"/>
                    <a:pt x="181" y="83"/>
                    <a:pt x="181" y="86"/>
                  </a:cubicBezTo>
                  <a:cubicBezTo>
                    <a:pt x="179" y="88"/>
                    <a:pt x="177" y="90"/>
                    <a:pt x="177" y="93"/>
                  </a:cubicBezTo>
                  <a:cubicBezTo>
                    <a:pt x="172" y="96"/>
                    <a:pt x="170" y="102"/>
                    <a:pt x="166" y="106"/>
                  </a:cubicBezTo>
                  <a:cubicBezTo>
                    <a:pt x="166" y="108"/>
                    <a:pt x="166" y="109"/>
                    <a:pt x="167" y="110"/>
                  </a:cubicBezTo>
                  <a:cubicBezTo>
                    <a:pt x="165" y="111"/>
                    <a:pt x="165" y="113"/>
                    <a:pt x="165" y="115"/>
                  </a:cubicBezTo>
                  <a:cubicBezTo>
                    <a:pt x="170" y="112"/>
                    <a:pt x="171" y="105"/>
                    <a:pt x="176" y="102"/>
                  </a:cubicBezTo>
                  <a:cubicBezTo>
                    <a:pt x="182" y="91"/>
                    <a:pt x="189" y="82"/>
                    <a:pt x="196" y="73"/>
                  </a:cubicBezTo>
                  <a:cubicBezTo>
                    <a:pt x="196" y="70"/>
                    <a:pt x="196" y="68"/>
                    <a:pt x="196" y="66"/>
                  </a:cubicBezTo>
                  <a:cubicBezTo>
                    <a:pt x="196" y="66"/>
                    <a:pt x="195" y="66"/>
                    <a:pt x="195" y="66"/>
                  </a:cubicBezTo>
                  <a:cubicBezTo>
                    <a:pt x="192" y="70"/>
                    <a:pt x="187" y="73"/>
                    <a:pt x="186" y="79"/>
                  </a:cubicBezTo>
                  <a:close/>
                  <a:moveTo>
                    <a:pt x="234" y="99"/>
                  </a:moveTo>
                  <a:cubicBezTo>
                    <a:pt x="231" y="104"/>
                    <a:pt x="228" y="108"/>
                    <a:pt x="225" y="113"/>
                  </a:cubicBezTo>
                  <a:cubicBezTo>
                    <a:pt x="225" y="114"/>
                    <a:pt x="224" y="117"/>
                    <a:pt x="225" y="118"/>
                  </a:cubicBezTo>
                  <a:cubicBezTo>
                    <a:pt x="234" y="108"/>
                    <a:pt x="241" y="96"/>
                    <a:pt x="251" y="86"/>
                  </a:cubicBezTo>
                  <a:cubicBezTo>
                    <a:pt x="252" y="81"/>
                    <a:pt x="259" y="77"/>
                    <a:pt x="257" y="72"/>
                  </a:cubicBezTo>
                  <a:cubicBezTo>
                    <a:pt x="249" y="81"/>
                    <a:pt x="243" y="91"/>
                    <a:pt x="234" y="99"/>
                  </a:cubicBezTo>
                  <a:close/>
                  <a:moveTo>
                    <a:pt x="195" y="77"/>
                  </a:moveTo>
                  <a:cubicBezTo>
                    <a:pt x="192" y="80"/>
                    <a:pt x="191" y="83"/>
                    <a:pt x="188" y="86"/>
                  </a:cubicBezTo>
                  <a:cubicBezTo>
                    <a:pt x="187" y="87"/>
                    <a:pt x="186" y="88"/>
                    <a:pt x="186" y="90"/>
                  </a:cubicBezTo>
                  <a:cubicBezTo>
                    <a:pt x="185" y="91"/>
                    <a:pt x="184" y="93"/>
                    <a:pt x="183" y="94"/>
                  </a:cubicBezTo>
                  <a:cubicBezTo>
                    <a:pt x="183" y="94"/>
                    <a:pt x="182" y="94"/>
                    <a:pt x="182" y="95"/>
                  </a:cubicBezTo>
                  <a:cubicBezTo>
                    <a:pt x="181" y="95"/>
                    <a:pt x="181" y="96"/>
                    <a:pt x="181" y="97"/>
                  </a:cubicBezTo>
                  <a:cubicBezTo>
                    <a:pt x="179" y="101"/>
                    <a:pt x="175" y="104"/>
                    <a:pt x="174" y="108"/>
                  </a:cubicBezTo>
                  <a:cubicBezTo>
                    <a:pt x="170" y="110"/>
                    <a:pt x="171" y="117"/>
                    <a:pt x="165" y="119"/>
                  </a:cubicBezTo>
                  <a:cubicBezTo>
                    <a:pt x="166" y="121"/>
                    <a:pt x="166" y="123"/>
                    <a:pt x="166" y="126"/>
                  </a:cubicBezTo>
                  <a:cubicBezTo>
                    <a:pt x="170" y="124"/>
                    <a:pt x="171" y="119"/>
                    <a:pt x="174" y="116"/>
                  </a:cubicBezTo>
                  <a:cubicBezTo>
                    <a:pt x="176" y="112"/>
                    <a:pt x="180" y="109"/>
                    <a:pt x="181" y="105"/>
                  </a:cubicBezTo>
                  <a:cubicBezTo>
                    <a:pt x="183" y="104"/>
                    <a:pt x="185" y="102"/>
                    <a:pt x="186" y="99"/>
                  </a:cubicBezTo>
                  <a:cubicBezTo>
                    <a:pt x="187" y="98"/>
                    <a:pt x="189" y="96"/>
                    <a:pt x="191" y="94"/>
                  </a:cubicBezTo>
                  <a:cubicBezTo>
                    <a:pt x="194" y="89"/>
                    <a:pt x="198" y="84"/>
                    <a:pt x="196" y="77"/>
                  </a:cubicBezTo>
                  <a:cubicBezTo>
                    <a:pt x="196" y="77"/>
                    <a:pt x="195" y="77"/>
                    <a:pt x="195" y="77"/>
                  </a:cubicBezTo>
                  <a:close/>
                  <a:moveTo>
                    <a:pt x="226" y="120"/>
                  </a:moveTo>
                  <a:cubicBezTo>
                    <a:pt x="226" y="123"/>
                    <a:pt x="224" y="124"/>
                    <a:pt x="225" y="128"/>
                  </a:cubicBezTo>
                  <a:cubicBezTo>
                    <a:pt x="231" y="123"/>
                    <a:pt x="235" y="115"/>
                    <a:pt x="241" y="110"/>
                  </a:cubicBezTo>
                  <a:cubicBezTo>
                    <a:pt x="245" y="103"/>
                    <a:pt x="251" y="98"/>
                    <a:pt x="255" y="91"/>
                  </a:cubicBezTo>
                  <a:cubicBezTo>
                    <a:pt x="256" y="91"/>
                    <a:pt x="256" y="90"/>
                    <a:pt x="257" y="91"/>
                  </a:cubicBezTo>
                  <a:cubicBezTo>
                    <a:pt x="257" y="88"/>
                    <a:pt x="257" y="84"/>
                    <a:pt x="257" y="82"/>
                  </a:cubicBezTo>
                  <a:cubicBezTo>
                    <a:pt x="246" y="94"/>
                    <a:pt x="236" y="107"/>
                    <a:pt x="226" y="120"/>
                  </a:cubicBezTo>
                  <a:close/>
                  <a:moveTo>
                    <a:pt x="103" y="96"/>
                  </a:moveTo>
                  <a:cubicBezTo>
                    <a:pt x="102" y="99"/>
                    <a:pt x="104" y="101"/>
                    <a:pt x="104" y="104"/>
                  </a:cubicBezTo>
                  <a:cubicBezTo>
                    <a:pt x="109" y="97"/>
                    <a:pt x="115" y="91"/>
                    <a:pt x="120" y="84"/>
                  </a:cubicBezTo>
                  <a:cubicBezTo>
                    <a:pt x="110" y="82"/>
                    <a:pt x="109" y="92"/>
                    <a:pt x="103" y="96"/>
                  </a:cubicBezTo>
                  <a:close/>
                  <a:moveTo>
                    <a:pt x="121" y="86"/>
                  </a:moveTo>
                  <a:cubicBezTo>
                    <a:pt x="118" y="90"/>
                    <a:pt x="115" y="94"/>
                    <a:pt x="111" y="98"/>
                  </a:cubicBezTo>
                  <a:cubicBezTo>
                    <a:pt x="111" y="99"/>
                    <a:pt x="109" y="100"/>
                    <a:pt x="108" y="101"/>
                  </a:cubicBezTo>
                  <a:cubicBezTo>
                    <a:pt x="108" y="101"/>
                    <a:pt x="109" y="102"/>
                    <a:pt x="108" y="102"/>
                  </a:cubicBezTo>
                  <a:cubicBezTo>
                    <a:pt x="105" y="106"/>
                    <a:pt x="102" y="110"/>
                    <a:pt x="104" y="115"/>
                  </a:cubicBezTo>
                  <a:cubicBezTo>
                    <a:pt x="108" y="112"/>
                    <a:pt x="110" y="107"/>
                    <a:pt x="113" y="103"/>
                  </a:cubicBezTo>
                  <a:cubicBezTo>
                    <a:pt x="118" y="97"/>
                    <a:pt x="125" y="90"/>
                    <a:pt x="129" y="84"/>
                  </a:cubicBezTo>
                  <a:cubicBezTo>
                    <a:pt x="125" y="82"/>
                    <a:pt x="123" y="84"/>
                    <a:pt x="121" y="86"/>
                  </a:cubicBezTo>
                  <a:close/>
                  <a:moveTo>
                    <a:pt x="103" y="85"/>
                  </a:moveTo>
                  <a:cubicBezTo>
                    <a:pt x="103" y="88"/>
                    <a:pt x="102" y="90"/>
                    <a:pt x="104" y="93"/>
                  </a:cubicBezTo>
                  <a:cubicBezTo>
                    <a:pt x="105" y="90"/>
                    <a:pt x="108" y="88"/>
                    <a:pt x="110" y="85"/>
                  </a:cubicBezTo>
                  <a:cubicBezTo>
                    <a:pt x="108" y="84"/>
                    <a:pt x="105" y="84"/>
                    <a:pt x="103" y="85"/>
                  </a:cubicBezTo>
                  <a:close/>
                  <a:moveTo>
                    <a:pt x="133" y="84"/>
                  </a:moveTo>
                  <a:cubicBezTo>
                    <a:pt x="122" y="95"/>
                    <a:pt x="113" y="108"/>
                    <a:pt x="103" y="120"/>
                  </a:cubicBezTo>
                  <a:cubicBezTo>
                    <a:pt x="104" y="123"/>
                    <a:pt x="103" y="124"/>
                    <a:pt x="104" y="127"/>
                  </a:cubicBezTo>
                  <a:cubicBezTo>
                    <a:pt x="110" y="122"/>
                    <a:pt x="113" y="114"/>
                    <a:pt x="119" y="109"/>
                  </a:cubicBezTo>
                  <a:cubicBezTo>
                    <a:pt x="120" y="107"/>
                    <a:pt x="121" y="104"/>
                    <a:pt x="123" y="104"/>
                  </a:cubicBezTo>
                  <a:cubicBezTo>
                    <a:pt x="122" y="103"/>
                    <a:pt x="123" y="104"/>
                    <a:pt x="123" y="102"/>
                  </a:cubicBezTo>
                  <a:cubicBezTo>
                    <a:pt x="127" y="97"/>
                    <a:pt x="133" y="92"/>
                    <a:pt x="135" y="85"/>
                  </a:cubicBezTo>
                  <a:cubicBezTo>
                    <a:pt x="134" y="84"/>
                    <a:pt x="134" y="84"/>
                    <a:pt x="133" y="84"/>
                  </a:cubicBezTo>
                  <a:close/>
                  <a:moveTo>
                    <a:pt x="188" y="100"/>
                  </a:moveTo>
                  <a:cubicBezTo>
                    <a:pt x="187" y="100"/>
                    <a:pt x="188" y="101"/>
                    <a:pt x="187" y="102"/>
                  </a:cubicBezTo>
                  <a:cubicBezTo>
                    <a:pt x="187" y="102"/>
                    <a:pt x="186" y="102"/>
                    <a:pt x="185" y="103"/>
                  </a:cubicBezTo>
                  <a:cubicBezTo>
                    <a:pt x="185" y="104"/>
                    <a:pt x="185" y="105"/>
                    <a:pt x="184" y="105"/>
                  </a:cubicBezTo>
                  <a:cubicBezTo>
                    <a:pt x="184" y="106"/>
                    <a:pt x="183" y="106"/>
                    <a:pt x="183" y="106"/>
                  </a:cubicBezTo>
                  <a:cubicBezTo>
                    <a:pt x="181" y="107"/>
                    <a:pt x="181" y="110"/>
                    <a:pt x="180" y="112"/>
                  </a:cubicBezTo>
                  <a:cubicBezTo>
                    <a:pt x="180" y="112"/>
                    <a:pt x="179" y="112"/>
                    <a:pt x="178" y="112"/>
                  </a:cubicBezTo>
                  <a:cubicBezTo>
                    <a:pt x="178" y="113"/>
                    <a:pt x="178" y="114"/>
                    <a:pt x="177" y="115"/>
                  </a:cubicBezTo>
                  <a:cubicBezTo>
                    <a:pt x="176" y="116"/>
                    <a:pt x="175" y="117"/>
                    <a:pt x="175" y="117"/>
                  </a:cubicBezTo>
                  <a:cubicBezTo>
                    <a:pt x="174" y="118"/>
                    <a:pt x="175" y="119"/>
                    <a:pt x="174" y="120"/>
                  </a:cubicBezTo>
                  <a:cubicBezTo>
                    <a:pt x="174" y="120"/>
                    <a:pt x="173" y="119"/>
                    <a:pt x="173" y="120"/>
                  </a:cubicBezTo>
                  <a:cubicBezTo>
                    <a:pt x="173" y="121"/>
                    <a:pt x="173" y="122"/>
                    <a:pt x="172" y="122"/>
                  </a:cubicBezTo>
                  <a:cubicBezTo>
                    <a:pt x="172" y="123"/>
                    <a:pt x="171" y="121"/>
                    <a:pt x="171" y="123"/>
                  </a:cubicBezTo>
                  <a:cubicBezTo>
                    <a:pt x="171" y="127"/>
                    <a:pt x="165" y="131"/>
                    <a:pt x="166" y="137"/>
                  </a:cubicBezTo>
                  <a:cubicBezTo>
                    <a:pt x="168" y="136"/>
                    <a:pt x="169" y="134"/>
                    <a:pt x="170" y="133"/>
                  </a:cubicBezTo>
                  <a:cubicBezTo>
                    <a:pt x="172" y="129"/>
                    <a:pt x="174" y="126"/>
                    <a:pt x="177" y="123"/>
                  </a:cubicBezTo>
                  <a:cubicBezTo>
                    <a:pt x="181" y="117"/>
                    <a:pt x="185" y="111"/>
                    <a:pt x="190" y="105"/>
                  </a:cubicBezTo>
                  <a:cubicBezTo>
                    <a:pt x="193" y="101"/>
                    <a:pt x="198" y="96"/>
                    <a:pt x="196" y="89"/>
                  </a:cubicBezTo>
                  <a:cubicBezTo>
                    <a:pt x="196" y="89"/>
                    <a:pt x="195" y="89"/>
                    <a:pt x="195" y="89"/>
                  </a:cubicBezTo>
                  <a:cubicBezTo>
                    <a:pt x="194" y="94"/>
                    <a:pt x="190" y="97"/>
                    <a:pt x="188" y="100"/>
                  </a:cubicBezTo>
                  <a:close/>
                  <a:moveTo>
                    <a:pt x="106" y="130"/>
                  </a:moveTo>
                  <a:cubicBezTo>
                    <a:pt x="106" y="131"/>
                    <a:pt x="105" y="131"/>
                    <a:pt x="104" y="132"/>
                  </a:cubicBezTo>
                  <a:cubicBezTo>
                    <a:pt x="104" y="133"/>
                    <a:pt x="103" y="135"/>
                    <a:pt x="104" y="137"/>
                  </a:cubicBezTo>
                  <a:cubicBezTo>
                    <a:pt x="107" y="135"/>
                    <a:pt x="108" y="132"/>
                    <a:pt x="110" y="130"/>
                  </a:cubicBezTo>
                  <a:cubicBezTo>
                    <a:pt x="119" y="120"/>
                    <a:pt x="127" y="110"/>
                    <a:pt x="135" y="99"/>
                  </a:cubicBezTo>
                  <a:cubicBezTo>
                    <a:pt x="134" y="96"/>
                    <a:pt x="136" y="94"/>
                    <a:pt x="134" y="92"/>
                  </a:cubicBezTo>
                  <a:cubicBezTo>
                    <a:pt x="125" y="105"/>
                    <a:pt x="114" y="115"/>
                    <a:pt x="106" y="130"/>
                  </a:cubicBezTo>
                  <a:close/>
                  <a:moveTo>
                    <a:pt x="257" y="95"/>
                  </a:moveTo>
                  <a:cubicBezTo>
                    <a:pt x="251" y="99"/>
                    <a:pt x="248" y="105"/>
                    <a:pt x="242" y="110"/>
                  </a:cubicBezTo>
                  <a:cubicBezTo>
                    <a:pt x="242" y="110"/>
                    <a:pt x="242" y="111"/>
                    <a:pt x="242" y="111"/>
                  </a:cubicBezTo>
                  <a:cubicBezTo>
                    <a:pt x="242" y="111"/>
                    <a:pt x="241" y="112"/>
                    <a:pt x="241" y="112"/>
                  </a:cubicBezTo>
                  <a:cubicBezTo>
                    <a:pt x="239" y="116"/>
                    <a:pt x="236" y="119"/>
                    <a:pt x="233" y="123"/>
                  </a:cubicBezTo>
                  <a:cubicBezTo>
                    <a:pt x="230" y="125"/>
                    <a:pt x="225" y="131"/>
                    <a:pt x="225" y="134"/>
                  </a:cubicBezTo>
                  <a:cubicBezTo>
                    <a:pt x="224" y="139"/>
                    <a:pt x="226" y="145"/>
                    <a:pt x="226" y="150"/>
                  </a:cubicBezTo>
                  <a:cubicBezTo>
                    <a:pt x="236" y="141"/>
                    <a:pt x="243" y="129"/>
                    <a:pt x="253" y="120"/>
                  </a:cubicBezTo>
                  <a:cubicBezTo>
                    <a:pt x="255" y="116"/>
                    <a:pt x="259" y="113"/>
                    <a:pt x="258" y="108"/>
                  </a:cubicBezTo>
                  <a:cubicBezTo>
                    <a:pt x="252" y="111"/>
                    <a:pt x="249" y="118"/>
                    <a:pt x="245" y="121"/>
                  </a:cubicBezTo>
                  <a:cubicBezTo>
                    <a:pt x="245" y="123"/>
                    <a:pt x="243" y="125"/>
                    <a:pt x="242" y="126"/>
                  </a:cubicBezTo>
                  <a:cubicBezTo>
                    <a:pt x="240" y="129"/>
                    <a:pt x="239" y="132"/>
                    <a:pt x="236" y="134"/>
                  </a:cubicBezTo>
                  <a:cubicBezTo>
                    <a:pt x="236" y="135"/>
                    <a:pt x="234" y="138"/>
                    <a:pt x="232" y="139"/>
                  </a:cubicBezTo>
                  <a:cubicBezTo>
                    <a:pt x="230" y="142"/>
                    <a:pt x="230" y="145"/>
                    <a:pt x="227" y="145"/>
                  </a:cubicBezTo>
                  <a:cubicBezTo>
                    <a:pt x="226" y="143"/>
                    <a:pt x="229" y="140"/>
                    <a:pt x="231" y="137"/>
                  </a:cubicBezTo>
                  <a:cubicBezTo>
                    <a:pt x="240" y="126"/>
                    <a:pt x="250" y="113"/>
                    <a:pt x="257" y="102"/>
                  </a:cubicBezTo>
                  <a:cubicBezTo>
                    <a:pt x="257" y="99"/>
                    <a:pt x="258" y="97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lose/>
                  <a:moveTo>
                    <a:pt x="195" y="100"/>
                  </a:moveTo>
                  <a:cubicBezTo>
                    <a:pt x="195" y="101"/>
                    <a:pt x="194" y="102"/>
                    <a:pt x="194" y="103"/>
                  </a:cubicBezTo>
                  <a:cubicBezTo>
                    <a:pt x="189" y="107"/>
                    <a:pt x="186" y="114"/>
                    <a:pt x="181" y="119"/>
                  </a:cubicBezTo>
                  <a:cubicBezTo>
                    <a:pt x="182" y="120"/>
                    <a:pt x="180" y="120"/>
                    <a:pt x="181" y="121"/>
                  </a:cubicBezTo>
                  <a:cubicBezTo>
                    <a:pt x="177" y="125"/>
                    <a:pt x="173" y="130"/>
                    <a:pt x="171" y="135"/>
                  </a:cubicBezTo>
                  <a:cubicBezTo>
                    <a:pt x="168" y="138"/>
                    <a:pt x="165" y="144"/>
                    <a:pt x="168" y="148"/>
                  </a:cubicBezTo>
                  <a:cubicBezTo>
                    <a:pt x="175" y="137"/>
                    <a:pt x="183" y="126"/>
                    <a:pt x="191" y="115"/>
                  </a:cubicBezTo>
                  <a:cubicBezTo>
                    <a:pt x="194" y="110"/>
                    <a:pt x="198" y="106"/>
                    <a:pt x="197" y="100"/>
                  </a:cubicBezTo>
                  <a:cubicBezTo>
                    <a:pt x="196" y="101"/>
                    <a:pt x="196" y="100"/>
                    <a:pt x="195" y="100"/>
                  </a:cubicBezTo>
                  <a:close/>
                  <a:moveTo>
                    <a:pt x="119" y="124"/>
                  </a:moveTo>
                  <a:cubicBezTo>
                    <a:pt x="117" y="126"/>
                    <a:pt x="115" y="128"/>
                    <a:pt x="112" y="131"/>
                  </a:cubicBezTo>
                  <a:cubicBezTo>
                    <a:pt x="111" y="133"/>
                    <a:pt x="110" y="135"/>
                    <a:pt x="108" y="137"/>
                  </a:cubicBezTo>
                  <a:cubicBezTo>
                    <a:pt x="106" y="139"/>
                    <a:pt x="104" y="141"/>
                    <a:pt x="105" y="143"/>
                  </a:cubicBezTo>
                  <a:cubicBezTo>
                    <a:pt x="102" y="146"/>
                    <a:pt x="103" y="153"/>
                    <a:pt x="105" y="157"/>
                  </a:cubicBezTo>
                  <a:cubicBezTo>
                    <a:pt x="106" y="154"/>
                    <a:pt x="109" y="152"/>
                    <a:pt x="111" y="150"/>
                  </a:cubicBezTo>
                  <a:cubicBezTo>
                    <a:pt x="115" y="146"/>
                    <a:pt x="119" y="140"/>
                    <a:pt x="122" y="135"/>
                  </a:cubicBezTo>
                  <a:cubicBezTo>
                    <a:pt x="124" y="134"/>
                    <a:pt x="125" y="131"/>
                    <a:pt x="126" y="130"/>
                  </a:cubicBezTo>
                  <a:cubicBezTo>
                    <a:pt x="126" y="130"/>
                    <a:pt x="127" y="130"/>
                    <a:pt x="128" y="129"/>
                  </a:cubicBezTo>
                  <a:cubicBezTo>
                    <a:pt x="128" y="129"/>
                    <a:pt x="128" y="128"/>
                    <a:pt x="128" y="128"/>
                  </a:cubicBezTo>
                  <a:cubicBezTo>
                    <a:pt x="130" y="124"/>
                    <a:pt x="138" y="119"/>
                    <a:pt x="135" y="116"/>
                  </a:cubicBezTo>
                  <a:cubicBezTo>
                    <a:pt x="126" y="127"/>
                    <a:pt x="117" y="137"/>
                    <a:pt x="109" y="148"/>
                  </a:cubicBezTo>
                  <a:cubicBezTo>
                    <a:pt x="109" y="150"/>
                    <a:pt x="108" y="150"/>
                    <a:pt x="108" y="151"/>
                  </a:cubicBezTo>
                  <a:cubicBezTo>
                    <a:pt x="107" y="151"/>
                    <a:pt x="106" y="152"/>
                    <a:pt x="105" y="152"/>
                  </a:cubicBezTo>
                  <a:cubicBezTo>
                    <a:pt x="104" y="150"/>
                    <a:pt x="107" y="146"/>
                    <a:pt x="109" y="144"/>
                  </a:cubicBezTo>
                  <a:cubicBezTo>
                    <a:pt x="111" y="141"/>
                    <a:pt x="116" y="137"/>
                    <a:pt x="118" y="135"/>
                  </a:cubicBezTo>
                  <a:cubicBezTo>
                    <a:pt x="120" y="130"/>
                    <a:pt x="124" y="127"/>
                    <a:pt x="127" y="123"/>
                  </a:cubicBezTo>
                  <a:cubicBezTo>
                    <a:pt x="129" y="121"/>
                    <a:pt x="130" y="119"/>
                    <a:pt x="131" y="117"/>
                  </a:cubicBezTo>
                  <a:cubicBezTo>
                    <a:pt x="135" y="113"/>
                    <a:pt x="137" y="110"/>
                    <a:pt x="134" y="105"/>
                  </a:cubicBezTo>
                  <a:cubicBezTo>
                    <a:pt x="129" y="110"/>
                    <a:pt x="124" y="118"/>
                    <a:pt x="119" y="124"/>
                  </a:cubicBezTo>
                  <a:close/>
                  <a:moveTo>
                    <a:pt x="167" y="155"/>
                  </a:moveTo>
                  <a:cubicBezTo>
                    <a:pt x="167" y="156"/>
                    <a:pt x="167" y="157"/>
                    <a:pt x="167" y="159"/>
                  </a:cubicBezTo>
                  <a:cubicBezTo>
                    <a:pt x="170" y="158"/>
                    <a:pt x="171" y="154"/>
                    <a:pt x="174" y="152"/>
                  </a:cubicBezTo>
                  <a:cubicBezTo>
                    <a:pt x="178" y="142"/>
                    <a:pt x="186" y="135"/>
                    <a:pt x="191" y="126"/>
                  </a:cubicBezTo>
                  <a:cubicBezTo>
                    <a:pt x="193" y="124"/>
                    <a:pt x="194" y="122"/>
                    <a:pt x="195" y="119"/>
                  </a:cubicBezTo>
                  <a:cubicBezTo>
                    <a:pt x="196" y="118"/>
                    <a:pt x="197" y="119"/>
                    <a:pt x="198" y="117"/>
                  </a:cubicBezTo>
                  <a:cubicBezTo>
                    <a:pt x="197" y="116"/>
                    <a:pt x="198" y="112"/>
                    <a:pt x="197" y="111"/>
                  </a:cubicBezTo>
                  <a:cubicBezTo>
                    <a:pt x="186" y="124"/>
                    <a:pt x="174" y="140"/>
                    <a:pt x="167" y="155"/>
                  </a:cubicBezTo>
                  <a:close/>
                  <a:moveTo>
                    <a:pt x="230" y="153"/>
                  </a:moveTo>
                  <a:cubicBezTo>
                    <a:pt x="236" y="147"/>
                    <a:pt x="243" y="141"/>
                    <a:pt x="248" y="135"/>
                  </a:cubicBezTo>
                  <a:cubicBezTo>
                    <a:pt x="253" y="129"/>
                    <a:pt x="259" y="124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4" y="120"/>
                    <a:pt x="252" y="125"/>
                    <a:pt x="247" y="128"/>
                  </a:cubicBezTo>
                  <a:cubicBezTo>
                    <a:pt x="248" y="129"/>
                    <a:pt x="247" y="129"/>
                    <a:pt x="247" y="130"/>
                  </a:cubicBezTo>
                  <a:cubicBezTo>
                    <a:pt x="243" y="132"/>
                    <a:pt x="241" y="137"/>
                    <a:pt x="238" y="138"/>
                  </a:cubicBezTo>
                  <a:cubicBezTo>
                    <a:pt x="238" y="141"/>
                    <a:pt x="237" y="142"/>
                    <a:pt x="235" y="143"/>
                  </a:cubicBezTo>
                  <a:cubicBezTo>
                    <a:pt x="232" y="149"/>
                    <a:pt x="224" y="151"/>
                    <a:pt x="226" y="159"/>
                  </a:cubicBezTo>
                  <a:cubicBezTo>
                    <a:pt x="229" y="158"/>
                    <a:pt x="229" y="156"/>
                    <a:pt x="230" y="153"/>
                  </a:cubicBezTo>
                  <a:close/>
                  <a:moveTo>
                    <a:pt x="194" y="125"/>
                  </a:moveTo>
                  <a:cubicBezTo>
                    <a:pt x="194" y="126"/>
                    <a:pt x="193" y="126"/>
                    <a:pt x="193" y="127"/>
                  </a:cubicBezTo>
                  <a:cubicBezTo>
                    <a:pt x="186" y="135"/>
                    <a:pt x="180" y="145"/>
                    <a:pt x="173" y="154"/>
                  </a:cubicBezTo>
                  <a:cubicBezTo>
                    <a:pt x="173" y="156"/>
                    <a:pt x="172" y="157"/>
                    <a:pt x="170" y="158"/>
                  </a:cubicBezTo>
                  <a:cubicBezTo>
                    <a:pt x="170" y="162"/>
                    <a:pt x="167" y="164"/>
                    <a:pt x="167" y="170"/>
                  </a:cubicBezTo>
                  <a:cubicBezTo>
                    <a:pt x="179" y="158"/>
                    <a:pt x="188" y="144"/>
                    <a:pt x="198" y="130"/>
                  </a:cubicBezTo>
                  <a:cubicBezTo>
                    <a:pt x="197" y="128"/>
                    <a:pt x="198" y="123"/>
                    <a:pt x="197" y="122"/>
                  </a:cubicBezTo>
                  <a:cubicBezTo>
                    <a:pt x="196" y="123"/>
                    <a:pt x="195" y="125"/>
                    <a:pt x="194" y="125"/>
                  </a:cubicBezTo>
                  <a:close/>
                  <a:moveTo>
                    <a:pt x="135" y="123"/>
                  </a:moveTo>
                  <a:cubicBezTo>
                    <a:pt x="127" y="130"/>
                    <a:pt x="123" y="140"/>
                    <a:pt x="115" y="147"/>
                  </a:cubicBezTo>
                  <a:cubicBezTo>
                    <a:pt x="113" y="152"/>
                    <a:pt x="108" y="154"/>
                    <a:pt x="107" y="160"/>
                  </a:cubicBezTo>
                  <a:cubicBezTo>
                    <a:pt x="106" y="160"/>
                    <a:pt x="105" y="160"/>
                    <a:pt x="104" y="161"/>
                  </a:cubicBezTo>
                  <a:cubicBezTo>
                    <a:pt x="104" y="163"/>
                    <a:pt x="104" y="164"/>
                    <a:pt x="104" y="167"/>
                  </a:cubicBezTo>
                  <a:cubicBezTo>
                    <a:pt x="108" y="164"/>
                    <a:pt x="109" y="159"/>
                    <a:pt x="114" y="156"/>
                  </a:cubicBezTo>
                  <a:cubicBezTo>
                    <a:pt x="118" y="149"/>
                    <a:pt x="124" y="144"/>
                    <a:pt x="129" y="137"/>
                  </a:cubicBezTo>
                  <a:cubicBezTo>
                    <a:pt x="132" y="133"/>
                    <a:pt x="136" y="128"/>
                    <a:pt x="136" y="124"/>
                  </a:cubicBezTo>
                  <a:cubicBezTo>
                    <a:pt x="136" y="123"/>
                    <a:pt x="136" y="123"/>
                    <a:pt x="135" y="123"/>
                  </a:cubicBezTo>
                  <a:close/>
                  <a:moveTo>
                    <a:pt x="258" y="127"/>
                  </a:moveTo>
                  <a:cubicBezTo>
                    <a:pt x="253" y="130"/>
                    <a:pt x="251" y="136"/>
                    <a:pt x="246" y="138"/>
                  </a:cubicBezTo>
                  <a:cubicBezTo>
                    <a:pt x="246" y="141"/>
                    <a:pt x="243" y="142"/>
                    <a:pt x="242" y="145"/>
                  </a:cubicBezTo>
                  <a:cubicBezTo>
                    <a:pt x="241" y="145"/>
                    <a:pt x="240" y="146"/>
                    <a:pt x="239" y="146"/>
                  </a:cubicBezTo>
                  <a:cubicBezTo>
                    <a:pt x="239" y="147"/>
                    <a:pt x="238" y="147"/>
                    <a:pt x="239" y="148"/>
                  </a:cubicBezTo>
                  <a:cubicBezTo>
                    <a:pt x="234" y="152"/>
                    <a:pt x="231" y="158"/>
                    <a:pt x="226" y="163"/>
                  </a:cubicBezTo>
                  <a:cubicBezTo>
                    <a:pt x="226" y="165"/>
                    <a:pt x="225" y="167"/>
                    <a:pt x="226" y="168"/>
                  </a:cubicBezTo>
                  <a:cubicBezTo>
                    <a:pt x="237" y="156"/>
                    <a:pt x="248" y="144"/>
                    <a:pt x="258" y="132"/>
                  </a:cubicBezTo>
                  <a:cubicBezTo>
                    <a:pt x="259" y="130"/>
                    <a:pt x="259" y="129"/>
                    <a:pt x="259" y="126"/>
                  </a:cubicBezTo>
                  <a:cubicBezTo>
                    <a:pt x="259" y="126"/>
                    <a:pt x="258" y="126"/>
                    <a:pt x="258" y="126"/>
                  </a:cubicBezTo>
                  <a:cubicBezTo>
                    <a:pt x="258" y="126"/>
                    <a:pt x="258" y="127"/>
                    <a:pt x="258" y="127"/>
                  </a:cubicBezTo>
                  <a:close/>
                  <a:moveTo>
                    <a:pt x="135" y="132"/>
                  </a:moveTo>
                  <a:cubicBezTo>
                    <a:pt x="127" y="143"/>
                    <a:pt x="119" y="154"/>
                    <a:pt x="109" y="163"/>
                  </a:cubicBezTo>
                  <a:cubicBezTo>
                    <a:pt x="110" y="165"/>
                    <a:pt x="106" y="167"/>
                    <a:pt x="107" y="169"/>
                  </a:cubicBezTo>
                  <a:cubicBezTo>
                    <a:pt x="106" y="170"/>
                    <a:pt x="105" y="170"/>
                    <a:pt x="104" y="172"/>
                  </a:cubicBezTo>
                  <a:cubicBezTo>
                    <a:pt x="105" y="172"/>
                    <a:pt x="104" y="175"/>
                    <a:pt x="105" y="176"/>
                  </a:cubicBezTo>
                  <a:cubicBezTo>
                    <a:pt x="107" y="176"/>
                    <a:pt x="109" y="175"/>
                    <a:pt x="109" y="172"/>
                  </a:cubicBezTo>
                  <a:cubicBezTo>
                    <a:pt x="112" y="171"/>
                    <a:pt x="113" y="168"/>
                    <a:pt x="115" y="166"/>
                  </a:cubicBezTo>
                  <a:cubicBezTo>
                    <a:pt x="116" y="163"/>
                    <a:pt x="119" y="161"/>
                    <a:pt x="121" y="158"/>
                  </a:cubicBezTo>
                  <a:cubicBezTo>
                    <a:pt x="127" y="151"/>
                    <a:pt x="132" y="144"/>
                    <a:pt x="137" y="137"/>
                  </a:cubicBezTo>
                  <a:cubicBezTo>
                    <a:pt x="137" y="135"/>
                    <a:pt x="137" y="134"/>
                    <a:pt x="137" y="132"/>
                  </a:cubicBezTo>
                  <a:cubicBezTo>
                    <a:pt x="136" y="132"/>
                    <a:pt x="136" y="132"/>
                    <a:pt x="135" y="132"/>
                  </a:cubicBezTo>
                  <a:close/>
                  <a:moveTo>
                    <a:pt x="238" y="157"/>
                  </a:moveTo>
                  <a:cubicBezTo>
                    <a:pt x="238" y="157"/>
                    <a:pt x="238" y="158"/>
                    <a:pt x="238" y="158"/>
                  </a:cubicBezTo>
                  <a:cubicBezTo>
                    <a:pt x="237" y="159"/>
                    <a:pt x="237" y="160"/>
                    <a:pt x="235" y="160"/>
                  </a:cubicBezTo>
                  <a:cubicBezTo>
                    <a:pt x="233" y="165"/>
                    <a:pt x="228" y="168"/>
                    <a:pt x="226" y="174"/>
                  </a:cubicBezTo>
                  <a:cubicBezTo>
                    <a:pt x="228" y="174"/>
                    <a:pt x="226" y="177"/>
                    <a:pt x="227" y="178"/>
                  </a:cubicBezTo>
                  <a:cubicBezTo>
                    <a:pt x="237" y="165"/>
                    <a:pt x="250" y="153"/>
                    <a:pt x="259" y="140"/>
                  </a:cubicBezTo>
                  <a:cubicBezTo>
                    <a:pt x="259" y="138"/>
                    <a:pt x="259" y="136"/>
                    <a:pt x="259" y="135"/>
                  </a:cubicBezTo>
                  <a:cubicBezTo>
                    <a:pt x="251" y="142"/>
                    <a:pt x="246" y="150"/>
                    <a:pt x="238" y="157"/>
                  </a:cubicBezTo>
                  <a:close/>
                  <a:moveTo>
                    <a:pt x="183" y="154"/>
                  </a:moveTo>
                  <a:cubicBezTo>
                    <a:pt x="181" y="155"/>
                    <a:pt x="181" y="159"/>
                    <a:pt x="178" y="159"/>
                  </a:cubicBezTo>
                  <a:cubicBezTo>
                    <a:pt x="176" y="164"/>
                    <a:pt x="172" y="166"/>
                    <a:pt x="169" y="171"/>
                  </a:cubicBezTo>
                  <a:cubicBezTo>
                    <a:pt x="170" y="174"/>
                    <a:pt x="167" y="175"/>
                    <a:pt x="167" y="179"/>
                  </a:cubicBezTo>
                  <a:cubicBezTo>
                    <a:pt x="171" y="175"/>
                    <a:pt x="175" y="171"/>
                    <a:pt x="178" y="167"/>
                  </a:cubicBezTo>
                  <a:cubicBezTo>
                    <a:pt x="183" y="161"/>
                    <a:pt x="188" y="154"/>
                    <a:pt x="193" y="148"/>
                  </a:cubicBezTo>
                  <a:cubicBezTo>
                    <a:pt x="196" y="144"/>
                    <a:pt x="200" y="141"/>
                    <a:pt x="197" y="136"/>
                  </a:cubicBezTo>
                  <a:cubicBezTo>
                    <a:pt x="192" y="141"/>
                    <a:pt x="187" y="147"/>
                    <a:pt x="183" y="154"/>
                  </a:cubicBezTo>
                  <a:close/>
                  <a:moveTo>
                    <a:pt x="59" y="136"/>
                  </a:moveTo>
                  <a:cubicBezTo>
                    <a:pt x="52" y="142"/>
                    <a:pt x="47" y="149"/>
                    <a:pt x="41" y="156"/>
                  </a:cubicBezTo>
                  <a:cubicBezTo>
                    <a:pt x="42" y="159"/>
                    <a:pt x="40" y="161"/>
                    <a:pt x="41" y="163"/>
                  </a:cubicBezTo>
                  <a:cubicBezTo>
                    <a:pt x="48" y="154"/>
                    <a:pt x="55" y="145"/>
                    <a:pt x="63" y="136"/>
                  </a:cubicBezTo>
                  <a:cubicBezTo>
                    <a:pt x="62" y="136"/>
                    <a:pt x="60" y="137"/>
                    <a:pt x="59" y="136"/>
                  </a:cubicBezTo>
                  <a:close/>
                  <a:moveTo>
                    <a:pt x="40" y="148"/>
                  </a:moveTo>
                  <a:cubicBezTo>
                    <a:pt x="41" y="149"/>
                    <a:pt x="41" y="151"/>
                    <a:pt x="41" y="152"/>
                  </a:cubicBezTo>
                  <a:cubicBezTo>
                    <a:pt x="46" y="147"/>
                    <a:pt x="50" y="142"/>
                    <a:pt x="54" y="137"/>
                  </a:cubicBezTo>
                  <a:cubicBezTo>
                    <a:pt x="52" y="137"/>
                    <a:pt x="51" y="136"/>
                    <a:pt x="50" y="137"/>
                  </a:cubicBezTo>
                  <a:cubicBezTo>
                    <a:pt x="47" y="140"/>
                    <a:pt x="43" y="144"/>
                    <a:pt x="40" y="148"/>
                  </a:cubicBezTo>
                  <a:close/>
                  <a:moveTo>
                    <a:pt x="66" y="137"/>
                  </a:moveTo>
                  <a:cubicBezTo>
                    <a:pt x="62" y="140"/>
                    <a:pt x="60" y="144"/>
                    <a:pt x="56" y="148"/>
                  </a:cubicBezTo>
                  <a:cubicBezTo>
                    <a:pt x="54" y="151"/>
                    <a:pt x="51" y="153"/>
                    <a:pt x="50" y="155"/>
                  </a:cubicBezTo>
                  <a:cubicBezTo>
                    <a:pt x="48" y="157"/>
                    <a:pt x="47" y="159"/>
                    <a:pt x="46" y="162"/>
                  </a:cubicBezTo>
                  <a:cubicBezTo>
                    <a:pt x="43" y="165"/>
                    <a:pt x="40" y="167"/>
                    <a:pt x="41" y="172"/>
                  </a:cubicBezTo>
                  <a:cubicBezTo>
                    <a:pt x="48" y="166"/>
                    <a:pt x="52" y="159"/>
                    <a:pt x="58" y="153"/>
                  </a:cubicBezTo>
                  <a:cubicBezTo>
                    <a:pt x="61" y="149"/>
                    <a:pt x="64" y="146"/>
                    <a:pt x="68" y="142"/>
                  </a:cubicBezTo>
                  <a:cubicBezTo>
                    <a:pt x="68" y="139"/>
                    <a:pt x="71" y="139"/>
                    <a:pt x="70" y="136"/>
                  </a:cubicBezTo>
                  <a:cubicBezTo>
                    <a:pt x="69" y="136"/>
                    <a:pt x="68" y="137"/>
                    <a:pt x="66" y="137"/>
                  </a:cubicBezTo>
                  <a:close/>
                  <a:moveTo>
                    <a:pt x="39" y="137"/>
                  </a:moveTo>
                  <a:cubicBezTo>
                    <a:pt x="39" y="139"/>
                    <a:pt x="40" y="142"/>
                    <a:pt x="41" y="144"/>
                  </a:cubicBezTo>
                  <a:cubicBezTo>
                    <a:pt x="42" y="142"/>
                    <a:pt x="45" y="140"/>
                    <a:pt x="46" y="137"/>
                  </a:cubicBezTo>
                  <a:cubicBezTo>
                    <a:pt x="44" y="136"/>
                    <a:pt x="41" y="137"/>
                    <a:pt x="39" y="137"/>
                  </a:cubicBezTo>
                  <a:close/>
                  <a:moveTo>
                    <a:pt x="71" y="141"/>
                  </a:moveTo>
                  <a:cubicBezTo>
                    <a:pt x="67" y="145"/>
                    <a:pt x="64" y="150"/>
                    <a:pt x="60" y="153"/>
                  </a:cubicBezTo>
                  <a:cubicBezTo>
                    <a:pt x="55" y="162"/>
                    <a:pt x="48" y="166"/>
                    <a:pt x="44" y="175"/>
                  </a:cubicBezTo>
                  <a:cubicBezTo>
                    <a:pt x="43" y="176"/>
                    <a:pt x="42" y="176"/>
                    <a:pt x="41" y="176"/>
                  </a:cubicBezTo>
                  <a:cubicBezTo>
                    <a:pt x="42" y="179"/>
                    <a:pt x="41" y="180"/>
                    <a:pt x="42" y="182"/>
                  </a:cubicBezTo>
                  <a:cubicBezTo>
                    <a:pt x="44" y="180"/>
                    <a:pt x="47" y="178"/>
                    <a:pt x="48" y="174"/>
                  </a:cubicBezTo>
                  <a:cubicBezTo>
                    <a:pt x="54" y="171"/>
                    <a:pt x="56" y="164"/>
                    <a:pt x="61" y="161"/>
                  </a:cubicBezTo>
                  <a:cubicBezTo>
                    <a:pt x="63" y="156"/>
                    <a:pt x="68" y="154"/>
                    <a:pt x="69" y="149"/>
                  </a:cubicBezTo>
                  <a:cubicBezTo>
                    <a:pt x="70" y="149"/>
                    <a:pt x="71" y="148"/>
                    <a:pt x="72" y="148"/>
                  </a:cubicBezTo>
                  <a:cubicBezTo>
                    <a:pt x="73" y="146"/>
                    <a:pt x="72" y="143"/>
                    <a:pt x="72" y="141"/>
                  </a:cubicBezTo>
                  <a:cubicBezTo>
                    <a:pt x="71" y="141"/>
                    <a:pt x="71" y="141"/>
                    <a:pt x="71" y="141"/>
                  </a:cubicBezTo>
                  <a:close/>
                  <a:moveTo>
                    <a:pt x="110" y="183"/>
                  </a:moveTo>
                  <a:cubicBezTo>
                    <a:pt x="112" y="179"/>
                    <a:pt x="115" y="176"/>
                    <a:pt x="118" y="172"/>
                  </a:cubicBezTo>
                  <a:cubicBezTo>
                    <a:pt x="122" y="167"/>
                    <a:pt x="127" y="161"/>
                    <a:pt x="131" y="156"/>
                  </a:cubicBezTo>
                  <a:cubicBezTo>
                    <a:pt x="132" y="154"/>
                    <a:pt x="133" y="152"/>
                    <a:pt x="134" y="151"/>
                  </a:cubicBezTo>
                  <a:cubicBezTo>
                    <a:pt x="136" y="148"/>
                    <a:pt x="139" y="145"/>
                    <a:pt x="136" y="143"/>
                  </a:cubicBezTo>
                  <a:cubicBezTo>
                    <a:pt x="136" y="144"/>
                    <a:pt x="134" y="144"/>
                    <a:pt x="133" y="145"/>
                  </a:cubicBezTo>
                  <a:cubicBezTo>
                    <a:pt x="128" y="155"/>
                    <a:pt x="119" y="161"/>
                    <a:pt x="115" y="171"/>
                  </a:cubicBezTo>
                  <a:cubicBezTo>
                    <a:pt x="111" y="173"/>
                    <a:pt x="109" y="178"/>
                    <a:pt x="106" y="180"/>
                  </a:cubicBezTo>
                  <a:cubicBezTo>
                    <a:pt x="106" y="182"/>
                    <a:pt x="105" y="186"/>
                    <a:pt x="106" y="188"/>
                  </a:cubicBezTo>
                  <a:cubicBezTo>
                    <a:pt x="107" y="186"/>
                    <a:pt x="108" y="184"/>
                    <a:pt x="110" y="183"/>
                  </a:cubicBezTo>
                  <a:close/>
                  <a:moveTo>
                    <a:pt x="189" y="157"/>
                  </a:moveTo>
                  <a:cubicBezTo>
                    <a:pt x="184" y="161"/>
                    <a:pt x="180" y="166"/>
                    <a:pt x="177" y="172"/>
                  </a:cubicBezTo>
                  <a:cubicBezTo>
                    <a:pt x="173" y="173"/>
                    <a:pt x="171" y="177"/>
                    <a:pt x="170" y="180"/>
                  </a:cubicBezTo>
                  <a:cubicBezTo>
                    <a:pt x="169" y="180"/>
                    <a:pt x="169" y="180"/>
                    <a:pt x="168" y="181"/>
                  </a:cubicBezTo>
                  <a:cubicBezTo>
                    <a:pt x="167" y="184"/>
                    <a:pt x="167" y="186"/>
                    <a:pt x="167" y="189"/>
                  </a:cubicBezTo>
                  <a:cubicBezTo>
                    <a:pt x="175" y="183"/>
                    <a:pt x="179" y="174"/>
                    <a:pt x="185" y="167"/>
                  </a:cubicBezTo>
                  <a:cubicBezTo>
                    <a:pt x="190" y="162"/>
                    <a:pt x="193" y="155"/>
                    <a:pt x="198" y="150"/>
                  </a:cubicBezTo>
                  <a:cubicBezTo>
                    <a:pt x="197" y="149"/>
                    <a:pt x="198" y="147"/>
                    <a:pt x="198" y="146"/>
                  </a:cubicBezTo>
                  <a:cubicBezTo>
                    <a:pt x="198" y="145"/>
                    <a:pt x="198" y="145"/>
                    <a:pt x="197" y="145"/>
                  </a:cubicBezTo>
                  <a:cubicBezTo>
                    <a:pt x="194" y="149"/>
                    <a:pt x="191" y="152"/>
                    <a:pt x="189" y="157"/>
                  </a:cubicBezTo>
                  <a:close/>
                  <a:moveTo>
                    <a:pt x="227" y="183"/>
                  </a:moveTo>
                  <a:cubicBezTo>
                    <a:pt x="227" y="187"/>
                    <a:pt x="227" y="188"/>
                    <a:pt x="227" y="191"/>
                  </a:cubicBezTo>
                  <a:cubicBezTo>
                    <a:pt x="228" y="191"/>
                    <a:pt x="229" y="189"/>
                    <a:pt x="229" y="187"/>
                  </a:cubicBezTo>
                  <a:cubicBezTo>
                    <a:pt x="233" y="185"/>
                    <a:pt x="236" y="179"/>
                    <a:pt x="239" y="178"/>
                  </a:cubicBezTo>
                  <a:cubicBezTo>
                    <a:pt x="238" y="175"/>
                    <a:pt x="240" y="175"/>
                    <a:pt x="241" y="174"/>
                  </a:cubicBezTo>
                  <a:cubicBezTo>
                    <a:pt x="244" y="171"/>
                    <a:pt x="248" y="165"/>
                    <a:pt x="251" y="162"/>
                  </a:cubicBezTo>
                  <a:cubicBezTo>
                    <a:pt x="254" y="158"/>
                    <a:pt x="262" y="153"/>
                    <a:pt x="259" y="146"/>
                  </a:cubicBezTo>
                  <a:cubicBezTo>
                    <a:pt x="246" y="157"/>
                    <a:pt x="237" y="170"/>
                    <a:pt x="227" y="183"/>
                  </a:cubicBezTo>
                  <a:close/>
                  <a:moveTo>
                    <a:pt x="41" y="187"/>
                  </a:moveTo>
                  <a:cubicBezTo>
                    <a:pt x="42" y="189"/>
                    <a:pt x="42" y="189"/>
                    <a:pt x="41" y="191"/>
                  </a:cubicBezTo>
                  <a:cubicBezTo>
                    <a:pt x="44" y="191"/>
                    <a:pt x="43" y="188"/>
                    <a:pt x="45" y="188"/>
                  </a:cubicBezTo>
                  <a:cubicBezTo>
                    <a:pt x="52" y="177"/>
                    <a:pt x="62" y="169"/>
                    <a:pt x="70" y="159"/>
                  </a:cubicBezTo>
                  <a:cubicBezTo>
                    <a:pt x="70" y="157"/>
                    <a:pt x="71" y="156"/>
                    <a:pt x="72" y="155"/>
                  </a:cubicBezTo>
                  <a:cubicBezTo>
                    <a:pt x="72" y="154"/>
                    <a:pt x="73" y="151"/>
                    <a:pt x="71" y="151"/>
                  </a:cubicBezTo>
                  <a:cubicBezTo>
                    <a:pt x="61" y="163"/>
                    <a:pt x="51" y="175"/>
                    <a:pt x="41" y="187"/>
                  </a:cubicBezTo>
                  <a:close/>
                  <a:moveTo>
                    <a:pt x="130" y="159"/>
                  </a:moveTo>
                  <a:cubicBezTo>
                    <a:pt x="128" y="164"/>
                    <a:pt x="123" y="166"/>
                    <a:pt x="122" y="171"/>
                  </a:cubicBezTo>
                  <a:cubicBezTo>
                    <a:pt x="117" y="175"/>
                    <a:pt x="115" y="182"/>
                    <a:pt x="109" y="186"/>
                  </a:cubicBezTo>
                  <a:cubicBezTo>
                    <a:pt x="109" y="189"/>
                    <a:pt x="108" y="191"/>
                    <a:pt x="105" y="192"/>
                  </a:cubicBezTo>
                  <a:cubicBezTo>
                    <a:pt x="106" y="194"/>
                    <a:pt x="106" y="195"/>
                    <a:pt x="106" y="196"/>
                  </a:cubicBezTo>
                  <a:cubicBezTo>
                    <a:pt x="109" y="196"/>
                    <a:pt x="110" y="193"/>
                    <a:pt x="111" y="191"/>
                  </a:cubicBezTo>
                  <a:cubicBezTo>
                    <a:pt x="115" y="187"/>
                    <a:pt x="118" y="182"/>
                    <a:pt x="122" y="178"/>
                  </a:cubicBezTo>
                  <a:cubicBezTo>
                    <a:pt x="124" y="174"/>
                    <a:pt x="127" y="170"/>
                    <a:pt x="130" y="167"/>
                  </a:cubicBezTo>
                  <a:cubicBezTo>
                    <a:pt x="134" y="163"/>
                    <a:pt x="138" y="159"/>
                    <a:pt x="137" y="153"/>
                  </a:cubicBezTo>
                  <a:cubicBezTo>
                    <a:pt x="136" y="153"/>
                    <a:pt x="136" y="152"/>
                    <a:pt x="136" y="152"/>
                  </a:cubicBezTo>
                  <a:cubicBezTo>
                    <a:pt x="134" y="155"/>
                    <a:pt x="133" y="158"/>
                    <a:pt x="130" y="159"/>
                  </a:cubicBezTo>
                  <a:close/>
                  <a:moveTo>
                    <a:pt x="188" y="167"/>
                  </a:moveTo>
                  <a:cubicBezTo>
                    <a:pt x="186" y="168"/>
                    <a:pt x="185" y="168"/>
                    <a:pt x="185" y="170"/>
                  </a:cubicBezTo>
                  <a:cubicBezTo>
                    <a:pt x="184" y="170"/>
                    <a:pt x="184" y="171"/>
                    <a:pt x="183" y="171"/>
                  </a:cubicBezTo>
                  <a:cubicBezTo>
                    <a:pt x="180" y="177"/>
                    <a:pt x="176" y="183"/>
                    <a:pt x="172" y="189"/>
                  </a:cubicBezTo>
                  <a:cubicBezTo>
                    <a:pt x="171" y="189"/>
                    <a:pt x="171" y="189"/>
                    <a:pt x="170" y="189"/>
                  </a:cubicBezTo>
                  <a:cubicBezTo>
                    <a:pt x="169" y="192"/>
                    <a:pt x="166" y="194"/>
                    <a:pt x="167" y="200"/>
                  </a:cubicBezTo>
                  <a:cubicBezTo>
                    <a:pt x="170" y="200"/>
                    <a:pt x="170" y="196"/>
                    <a:pt x="172" y="196"/>
                  </a:cubicBezTo>
                  <a:cubicBezTo>
                    <a:pt x="180" y="185"/>
                    <a:pt x="188" y="174"/>
                    <a:pt x="196" y="163"/>
                  </a:cubicBezTo>
                  <a:cubicBezTo>
                    <a:pt x="196" y="163"/>
                    <a:pt x="197" y="163"/>
                    <a:pt x="198" y="163"/>
                  </a:cubicBezTo>
                  <a:cubicBezTo>
                    <a:pt x="198" y="159"/>
                    <a:pt x="199" y="157"/>
                    <a:pt x="198" y="155"/>
                  </a:cubicBezTo>
                  <a:cubicBezTo>
                    <a:pt x="194" y="158"/>
                    <a:pt x="190" y="162"/>
                    <a:pt x="188" y="167"/>
                  </a:cubicBezTo>
                  <a:close/>
                  <a:moveTo>
                    <a:pt x="250" y="165"/>
                  </a:moveTo>
                  <a:cubicBezTo>
                    <a:pt x="249" y="167"/>
                    <a:pt x="246" y="169"/>
                    <a:pt x="245" y="171"/>
                  </a:cubicBezTo>
                  <a:cubicBezTo>
                    <a:pt x="241" y="175"/>
                    <a:pt x="239" y="179"/>
                    <a:pt x="236" y="183"/>
                  </a:cubicBezTo>
                  <a:cubicBezTo>
                    <a:pt x="233" y="186"/>
                    <a:pt x="230" y="189"/>
                    <a:pt x="229" y="194"/>
                  </a:cubicBezTo>
                  <a:cubicBezTo>
                    <a:pt x="229" y="194"/>
                    <a:pt x="228" y="195"/>
                    <a:pt x="227" y="195"/>
                  </a:cubicBezTo>
                  <a:cubicBezTo>
                    <a:pt x="228" y="197"/>
                    <a:pt x="227" y="199"/>
                    <a:pt x="228" y="201"/>
                  </a:cubicBezTo>
                  <a:cubicBezTo>
                    <a:pt x="239" y="189"/>
                    <a:pt x="249" y="174"/>
                    <a:pt x="260" y="162"/>
                  </a:cubicBezTo>
                  <a:cubicBezTo>
                    <a:pt x="260" y="160"/>
                    <a:pt x="261" y="157"/>
                    <a:pt x="259" y="156"/>
                  </a:cubicBezTo>
                  <a:cubicBezTo>
                    <a:pt x="257" y="159"/>
                    <a:pt x="254" y="163"/>
                    <a:pt x="250" y="165"/>
                  </a:cubicBezTo>
                  <a:close/>
                  <a:moveTo>
                    <a:pt x="45" y="193"/>
                  </a:moveTo>
                  <a:cubicBezTo>
                    <a:pt x="45" y="193"/>
                    <a:pt x="43" y="193"/>
                    <a:pt x="43" y="194"/>
                  </a:cubicBezTo>
                  <a:cubicBezTo>
                    <a:pt x="43" y="194"/>
                    <a:pt x="43" y="196"/>
                    <a:pt x="41" y="196"/>
                  </a:cubicBezTo>
                  <a:cubicBezTo>
                    <a:pt x="42" y="198"/>
                    <a:pt x="41" y="200"/>
                    <a:pt x="42" y="201"/>
                  </a:cubicBezTo>
                  <a:cubicBezTo>
                    <a:pt x="52" y="189"/>
                    <a:pt x="63" y="178"/>
                    <a:pt x="72" y="166"/>
                  </a:cubicBezTo>
                  <a:cubicBezTo>
                    <a:pt x="72" y="163"/>
                    <a:pt x="72" y="161"/>
                    <a:pt x="72" y="160"/>
                  </a:cubicBezTo>
                  <a:cubicBezTo>
                    <a:pt x="63" y="171"/>
                    <a:pt x="52" y="180"/>
                    <a:pt x="45" y="193"/>
                  </a:cubicBezTo>
                  <a:close/>
                  <a:moveTo>
                    <a:pt x="136" y="163"/>
                  </a:moveTo>
                  <a:cubicBezTo>
                    <a:pt x="134" y="166"/>
                    <a:pt x="132" y="168"/>
                    <a:pt x="129" y="170"/>
                  </a:cubicBezTo>
                  <a:cubicBezTo>
                    <a:pt x="129" y="172"/>
                    <a:pt x="128" y="173"/>
                    <a:pt x="127" y="173"/>
                  </a:cubicBezTo>
                  <a:cubicBezTo>
                    <a:pt x="126" y="176"/>
                    <a:pt x="124" y="177"/>
                    <a:pt x="122" y="179"/>
                  </a:cubicBezTo>
                  <a:cubicBezTo>
                    <a:pt x="120" y="185"/>
                    <a:pt x="113" y="190"/>
                    <a:pt x="110" y="197"/>
                  </a:cubicBezTo>
                  <a:cubicBezTo>
                    <a:pt x="108" y="198"/>
                    <a:pt x="106" y="201"/>
                    <a:pt x="107" y="203"/>
                  </a:cubicBezTo>
                  <a:cubicBezTo>
                    <a:pt x="109" y="202"/>
                    <a:pt x="110" y="200"/>
                    <a:pt x="111" y="198"/>
                  </a:cubicBezTo>
                  <a:cubicBezTo>
                    <a:pt x="121" y="188"/>
                    <a:pt x="128" y="177"/>
                    <a:pt x="137" y="168"/>
                  </a:cubicBezTo>
                  <a:cubicBezTo>
                    <a:pt x="137" y="166"/>
                    <a:pt x="138" y="164"/>
                    <a:pt x="136" y="163"/>
                  </a:cubicBezTo>
                  <a:close/>
                  <a:moveTo>
                    <a:pt x="188" y="177"/>
                  </a:moveTo>
                  <a:cubicBezTo>
                    <a:pt x="188" y="178"/>
                    <a:pt x="187" y="178"/>
                    <a:pt x="187" y="179"/>
                  </a:cubicBezTo>
                  <a:cubicBezTo>
                    <a:pt x="185" y="179"/>
                    <a:pt x="186" y="181"/>
                    <a:pt x="185" y="182"/>
                  </a:cubicBezTo>
                  <a:cubicBezTo>
                    <a:pt x="184" y="183"/>
                    <a:pt x="183" y="183"/>
                    <a:pt x="182" y="184"/>
                  </a:cubicBezTo>
                  <a:cubicBezTo>
                    <a:pt x="182" y="185"/>
                    <a:pt x="182" y="186"/>
                    <a:pt x="182" y="186"/>
                  </a:cubicBezTo>
                  <a:cubicBezTo>
                    <a:pt x="181" y="187"/>
                    <a:pt x="179" y="188"/>
                    <a:pt x="179" y="189"/>
                  </a:cubicBezTo>
                  <a:cubicBezTo>
                    <a:pt x="179" y="189"/>
                    <a:pt x="179" y="190"/>
                    <a:pt x="179" y="190"/>
                  </a:cubicBezTo>
                  <a:cubicBezTo>
                    <a:pt x="178" y="191"/>
                    <a:pt x="177" y="191"/>
                    <a:pt x="177" y="192"/>
                  </a:cubicBezTo>
                  <a:cubicBezTo>
                    <a:pt x="176" y="192"/>
                    <a:pt x="177" y="193"/>
                    <a:pt x="177" y="193"/>
                  </a:cubicBezTo>
                  <a:cubicBezTo>
                    <a:pt x="176" y="193"/>
                    <a:pt x="175" y="193"/>
                    <a:pt x="175" y="194"/>
                  </a:cubicBezTo>
                  <a:cubicBezTo>
                    <a:pt x="174" y="195"/>
                    <a:pt x="174" y="196"/>
                    <a:pt x="174" y="197"/>
                  </a:cubicBezTo>
                  <a:cubicBezTo>
                    <a:pt x="170" y="202"/>
                    <a:pt x="165" y="205"/>
                    <a:pt x="168" y="211"/>
                  </a:cubicBezTo>
                  <a:cubicBezTo>
                    <a:pt x="174" y="206"/>
                    <a:pt x="178" y="197"/>
                    <a:pt x="184" y="191"/>
                  </a:cubicBezTo>
                  <a:cubicBezTo>
                    <a:pt x="184" y="190"/>
                    <a:pt x="186" y="190"/>
                    <a:pt x="186" y="189"/>
                  </a:cubicBezTo>
                  <a:cubicBezTo>
                    <a:pt x="186" y="189"/>
                    <a:pt x="186" y="188"/>
                    <a:pt x="186" y="187"/>
                  </a:cubicBezTo>
                  <a:cubicBezTo>
                    <a:pt x="190" y="181"/>
                    <a:pt x="200" y="176"/>
                    <a:pt x="199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4" y="169"/>
                    <a:pt x="192" y="174"/>
                    <a:pt x="188" y="177"/>
                  </a:cubicBezTo>
                  <a:close/>
                  <a:moveTo>
                    <a:pt x="246" y="182"/>
                  </a:moveTo>
                  <a:cubicBezTo>
                    <a:pt x="245" y="183"/>
                    <a:pt x="244" y="183"/>
                    <a:pt x="244" y="184"/>
                  </a:cubicBezTo>
                  <a:cubicBezTo>
                    <a:pt x="243" y="184"/>
                    <a:pt x="243" y="186"/>
                    <a:pt x="243" y="186"/>
                  </a:cubicBezTo>
                  <a:cubicBezTo>
                    <a:pt x="241" y="190"/>
                    <a:pt x="237" y="191"/>
                    <a:pt x="235" y="194"/>
                  </a:cubicBezTo>
                  <a:cubicBezTo>
                    <a:pt x="235" y="195"/>
                    <a:pt x="235" y="196"/>
                    <a:pt x="234" y="196"/>
                  </a:cubicBezTo>
                  <a:cubicBezTo>
                    <a:pt x="233" y="198"/>
                    <a:pt x="230" y="200"/>
                    <a:pt x="229" y="203"/>
                  </a:cubicBezTo>
                  <a:cubicBezTo>
                    <a:pt x="228" y="203"/>
                    <a:pt x="230" y="203"/>
                    <a:pt x="229" y="204"/>
                  </a:cubicBezTo>
                  <a:cubicBezTo>
                    <a:pt x="229" y="205"/>
                    <a:pt x="228" y="205"/>
                    <a:pt x="227" y="206"/>
                  </a:cubicBezTo>
                  <a:cubicBezTo>
                    <a:pt x="228" y="208"/>
                    <a:pt x="228" y="211"/>
                    <a:pt x="228" y="213"/>
                  </a:cubicBezTo>
                  <a:cubicBezTo>
                    <a:pt x="235" y="207"/>
                    <a:pt x="239" y="198"/>
                    <a:pt x="247" y="192"/>
                  </a:cubicBezTo>
                  <a:cubicBezTo>
                    <a:pt x="250" y="186"/>
                    <a:pt x="255" y="182"/>
                    <a:pt x="259" y="176"/>
                  </a:cubicBezTo>
                  <a:cubicBezTo>
                    <a:pt x="260" y="176"/>
                    <a:pt x="261" y="178"/>
                    <a:pt x="261" y="177"/>
                  </a:cubicBezTo>
                  <a:cubicBezTo>
                    <a:pt x="260" y="174"/>
                    <a:pt x="262" y="168"/>
                    <a:pt x="260" y="166"/>
                  </a:cubicBezTo>
                  <a:cubicBezTo>
                    <a:pt x="255" y="171"/>
                    <a:pt x="250" y="176"/>
                    <a:pt x="246" y="182"/>
                  </a:cubicBezTo>
                  <a:close/>
                  <a:moveTo>
                    <a:pt x="70" y="173"/>
                  </a:moveTo>
                  <a:cubicBezTo>
                    <a:pt x="69" y="173"/>
                    <a:pt x="68" y="174"/>
                    <a:pt x="67" y="174"/>
                  </a:cubicBezTo>
                  <a:cubicBezTo>
                    <a:pt x="67" y="175"/>
                    <a:pt x="67" y="175"/>
                    <a:pt x="67" y="176"/>
                  </a:cubicBezTo>
                  <a:cubicBezTo>
                    <a:pt x="66" y="178"/>
                    <a:pt x="63" y="180"/>
                    <a:pt x="61" y="182"/>
                  </a:cubicBezTo>
                  <a:cubicBezTo>
                    <a:pt x="58" y="186"/>
                    <a:pt x="55" y="190"/>
                    <a:pt x="51" y="194"/>
                  </a:cubicBezTo>
                  <a:cubicBezTo>
                    <a:pt x="49" y="196"/>
                    <a:pt x="47" y="198"/>
                    <a:pt x="46" y="200"/>
                  </a:cubicBezTo>
                  <a:cubicBezTo>
                    <a:pt x="45" y="201"/>
                    <a:pt x="45" y="202"/>
                    <a:pt x="45" y="203"/>
                  </a:cubicBezTo>
                  <a:cubicBezTo>
                    <a:pt x="44" y="204"/>
                    <a:pt x="43" y="204"/>
                    <a:pt x="42" y="205"/>
                  </a:cubicBezTo>
                  <a:cubicBezTo>
                    <a:pt x="41" y="207"/>
                    <a:pt x="42" y="209"/>
                    <a:pt x="42" y="211"/>
                  </a:cubicBezTo>
                  <a:cubicBezTo>
                    <a:pt x="54" y="201"/>
                    <a:pt x="63" y="188"/>
                    <a:pt x="73" y="176"/>
                  </a:cubicBezTo>
                  <a:cubicBezTo>
                    <a:pt x="73" y="174"/>
                    <a:pt x="73" y="172"/>
                    <a:pt x="72" y="170"/>
                  </a:cubicBezTo>
                  <a:cubicBezTo>
                    <a:pt x="71" y="171"/>
                    <a:pt x="71" y="172"/>
                    <a:pt x="70" y="173"/>
                  </a:cubicBezTo>
                  <a:close/>
                  <a:moveTo>
                    <a:pt x="114" y="198"/>
                  </a:moveTo>
                  <a:cubicBezTo>
                    <a:pt x="114" y="199"/>
                    <a:pt x="110" y="203"/>
                    <a:pt x="109" y="207"/>
                  </a:cubicBezTo>
                  <a:cubicBezTo>
                    <a:pt x="107" y="208"/>
                    <a:pt x="105" y="210"/>
                    <a:pt x="107" y="214"/>
                  </a:cubicBezTo>
                  <a:cubicBezTo>
                    <a:pt x="117" y="201"/>
                    <a:pt x="128" y="188"/>
                    <a:pt x="138" y="174"/>
                  </a:cubicBezTo>
                  <a:cubicBezTo>
                    <a:pt x="138" y="174"/>
                    <a:pt x="138" y="172"/>
                    <a:pt x="137" y="172"/>
                  </a:cubicBezTo>
                  <a:cubicBezTo>
                    <a:pt x="128" y="179"/>
                    <a:pt x="123" y="189"/>
                    <a:pt x="114" y="198"/>
                  </a:cubicBezTo>
                  <a:close/>
                  <a:moveTo>
                    <a:pt x="168" y="214"/>
                  </a:moveTo>
                  <a:cubicBezTo>
                    <a:pt x="169" y="215"/>
                    <a:pt x="169" y="216"/>
                    <a:pt x="169" y="217"/>
                  </a:cubicBezTo>
                  <a:cubicBezTo>
                    <a:pt x="167" y="217"/>
                    <a:pt x="168" y="219"/>
                    <a:pt x="168" y="221"/>
                  </a:cubicBezTo>
                  <a:cubicBezTo>
                    <a:pt x="172" y="218"/>
                    <a:pt x="176" y="213"/>
                    <a:pt x="179" y="207"/>
                  </a:cubicBezTo>
                  <a:cubicBezTo>
                    <a:pt x="184" y="202"/>
                    <a:pt x="189" y="196"/>
                    <a:pt x="193" y="191"/>
                  </a:cubicBezTo>
                  <a:cubicBezTo>
                    <a:pt x="196" y="187"/>
                    <a:pt x="201" y="182"/>
                    <a:pt x="198" y="177"/>
                  </a:cubicBezTo>
                  <a:cubicBezTo>
                    <a:pt x="192" y="181"/>
                    <a:pt x="189" y="188"/>
                    <a:pt x="184" y="193"/>
                  </a:cubicBezTo>
                  <a:cubicBezTo>
                    <a:pt x="180" y="200"/>
                    <a:pt x="173" y="207"/>
                    <a:pt x="168" y="214"/>
                  </a:cubicBezTo>
                  <a:close/>
                  <a:moveTo>
                    <a:pt x="228" y="217"/>
                  </a:moveTo>
                  <a:cubicBezTo>
                    <a:pt x="228" y="219"/>
                    <a:pt x="227" y="221"/>
                    <a:pt x="228" y="224"/>
                  </a:cubicBezTo>
                  <a:cubicBezTo>
                    <a:pt x="234" y="216"/>
                    <a:pt x="240" y="209"/>
                    <a:pt x="247" y="203"/>
                  </a:cubicBezTo>
                  <a:cubicBezTo>
                    <a:pt x="248" y="201"/>
                    <a:pt x="249" y="199"/>
                    <a:pt x="251" y="198"/>
                  </a:cubicBezTo>
                  <a:cubicBezTo>
                    <a:pt x="255" y="193"/>
                    <a:pt x="263" y="187"/>
                    <a:pt x="260" y="179"/>
                  </a:cubicBezTo>
                  <a:cubicBezTo>
                    <a:pt x="249" y="192"/>
                    <a:pt x="237" y="202"/>
                    <a:pt x="228" y="217"/>
                  </a:cubicBezTo>
                  <a:close/>
                  <a:moveTo>
                    <a:pt x="137" y="180"/>
                  </a:moveTo>
                  <a:cubicBezTo>
                    <a:pt x="132" y="185"/>
                    <a:pt x="127" y="193"/>
                    <a:pt x="121" y="199"/>
                  </a:cubicBezTo>
                  <a:cubicBezTo>
                    <a:pt x="120" y="201"/>
                    <a:pt x="117" y="205"/>
                    <a:pt x="114" y="206"/>
                  </a:cubicBezTo>
                  <a:cubicBezTo>
                    <a:pt x="113" y="210"/>
                    <a:pt x="109" y="214"/>
                    <a:pt x="107" y="218"/>
                  </a:cubicBezTo>
                  <a:cubicBezTo>
                    <a:pt x="107" y="218"/>
                    <a:pt x="106" y="218"/>
                    <a:pt x="106" y="218"/>
                  </a:cubicBezTo>
                  <a:cubicBezTo>
                    <a:pt x="106" y="220"/>
                    <a:pt x="106" y="221"/>
                    <a:pt x="106" y="223"/>
                  </a:cubicBezTo>
                  <a:cubicBezTo>
                    <a:pt x="118" y="211"/>
                    <a:pt x="128" y="198"/>
                    <a:pt x="138" y="185"/>
                  </a:cubicBezTo>
                  <a:cubicBezTo>
                    <a:pt x="138" y="183"/>
                    <a:pt x="139" y="182"/>
                    <a:pt x="139" y="180"/>
                  </a:cubicBezTo>
                  <a:cubicBezTo>
                    <a:pt x="138" y="180"/>
                    <a:pt x="138" y="180"/>
                    <a:pt x="137" y="180"/>
                  </a:cubicBezTo>
                  <a:close/>
                  <a:moveTo>
                    <a:pt x="60" y="195"/>
                  </a:moveTo>
                  <a:cubicBezTo>
                    <a:pt x="55" y="203"/>
                    <a:pt x="49" y="207"/>
                    <a:pt x="44" y="214"/>
                  </a:cubicBezTo>
                  <a:cubicBezTo>
                    <a:pt x="44" y="214"/>
                    <a:pt x="42" y="214"/>
                    <a:pt x="43" y="215"/>
                  </a:cubicBezTo>
                  <a:cubicBezTo>
                    <a:pt x="42" y="216"/>
                    <a:pt x="43" y="219"/>
                    <a:pt x="42" y="220"/>
                  </a:cubicBezTo>
                  <a:cubicBezTo>
                    <a:pt x="49" y="213"/>
                    <a:pt x="57" y="205"/>
                    <a:pt x="64" y="197"/>
                  </a:cubicBezTo>
                  <a:cubicBezTo>
                    <a:pt x="67" y="193"/>
                    <a:pt x="70" y="189"/>
                    <a:pt x="73" y="185"/>
                  </a:cubicBezTo>
                  <a:cubicBezTo>
                    <a:pt x="73" y="184"/>
                    <a:pt x="73" y="182"/>
                    <a:pt x="73" y="181"/>
                  </a:cubicBezTo>
                  <a:cubicBezTo>
                    <a:pt x="73" y="181"/>
                    <a:pt x="73" y="181"/>
                    <a:pt x="72" y="181"/>
                  </a:cubicBezTo>
                  <a:cubicBezTo>
                    <a:pt x="68" y="185"/>
                    <a:pt x="65" y="191"/>
                    <a:pt x="60" y="195"/>
                  </a:cubicBezTo>
                  <a:close/>
                  <a:moveTo>
                    <a:pt x="197" y="190"/>
                  </a:moveTo>
                  <a:cubicBezTo>
                    <a:pt x="191" y="195"/>
                    <a:pt x="188" y="201"/>
                    <a:pt x="182" y="207"/>
                  </a:cubicBezTo>
                  <a:cubicBezTo>
                    <a:pt x="182" y="207"/>
                    <a:pt x="182" y="207"/>
                    <a:pt x="182" y="208"/>
                  </a:cubicBezTo>
                  <a:cubicBezTo>
                    <a:pt x="181" y="208"/>
                    <a:pt x="180" y="210"/>
                    <a:pt x="180" y="211"/>
                  </a:cubicBezTo>
                  <a:cubicBezTo>
                    <a:pt x="176" y="213"/>
                    <a:pt x="177" y="217"/>
                    <a:pt x="173" y="218"/>
                  </a:cubicBezTo>
                  <a:cubicBezTo>
                    <a:pt x="174" y="222"/>
                    <a:pt x="170" y="224"/>
                    <a:pt x="168" y="222"/>
                  </a:cubicBezTo>
                  <a:cubicBezTo>
                    <a:pt x="168" y="228"/>
                    <a:pt x="168" y="233"/>
                    <a:pt x="169" y="239"/>
                  </a:cubicBezTo>
                  <a:cubicBezTo>
                    <a:pt x="179" y="229"/>
                    <a:pt x="189" y="218"/>
                    <a:pt x="197" y="205"/>
                  </a:cubicBezTo>
                  <a:cubicBezTo>
                    <a:pt x="198" y="205"/>
                    <a:pt x="198" y="204"/>
                    <a:pt x="199" y="205"/>
                  </a:cubicBezTo>
                  <a:cubicBezTo>
                    <a:pt x="199" y="202"/>
                    <a:pt x="200" y="199"/>
                    <a:pt x="199" y="197"/>
                  </a:cubicBezTo>
                  <a:cubicBezTo>
                    <a:pt x="198" y="198"/>
                    <a:pt x="198" y="198"/>
                    <a:pt x="197" y="198"/>
                  </a:cubicBezTo>
                  <a:cubicBezTo>
                    <a:pt x="194" y="205"/>
                    <a:pt x="188" y="208"/>
                    <a:pt x="185" y="215"/>
                  </a:cubicBezTo>
                  <a:cubicBezTo>
                    <a:pt x="180" y="218"/>
                    <a:pt x="178" y="224"/>
                    <a:pt x="173" y="227"/>
                  </a:cubicBezTo>
                  <a:cubicBezTo>
                    <a:pt x="173" y="229"/>
                    <a:pt x="173" y="229"/>
                    <a:pt x="173" y="230"/>
                  </a:cubicBezTo>
                  <a:cubicBezTo>
                    <a:pt x="172" y="230"/>
                    <a:pt x="171" y="232"/>
                    <a:pt x="170" y="232"/>
                  </a:cubicBezTo>
                  <a:cubicBezTo>
                    <a:pt x="170" y="231"/>
                    <a:pt x="170" y="231"/>
                    <a:pt x="169" y="230"/>
                  </a:cubicBezTo>
                  <a:cubicBezTo>
                    <a:pt x="178" y="217"/>
                    <a:pt x="189" y="207"/>
                    <a:pt x="198" y="195"/>
                  </a:cubicBezTo>
                  <a:cubicBezTo>
                    <a:pt x="198" y="196"/>
                    <a:pt x="200" y="191"/>
                    <a:pt x="199" y="188"/>
                  </a:cubicBezTo>
                  <a:cubicBezTo>
                    <a:pt x="198" y="188"/>
                    <a:pt x="198" y="188"/>
                    <a:pt x="197" y="188"/>
                  </a:cubicBezTo>
                  <a:cubicBezTo>
                    <a:pt x="197" y="189"/>
                    <a:pt x="197" y="189"/>
                    <a:pt x="197" y="190"/>
                  </a:cubicBezTo>
                  <a:close/>
                  <a:moveTo>
                    <a:pt x="63" y="199"/>
                  </a:moveTo>
                  <a:cubicBezTo>
                    <a:pt x="63" y="200"/>
                    <a:pt x="63" y="201"/>
                    <a:pt x="62" y="201"/>
                  </a:cubicBezTo>
                  <a:cubicBezTo>
                    <a:pt x="58" y="207"/>
                    <a:pt x="51" y="213"/>
                    <a:pt x="47" y="218"/>
                  </a:cubicBezTo>
                  <a:cubicBezTo>
                    <a:pt x="47" y="219"/>
                    <a:pt x="47" y="220"/>
                    <a:pt x="47" y="220"/>
                  </a:cubicBezTo>
                  <a:cubicBezTo>
                    <a:pt x="46" y="221"/>
                    <a:pt x="44" y="222"/>
                    <a:pt x="43" y="224"/>
                  </a:cubicBezTo>
                  <a:cubicBezTo>
                    <a:pt x="43" y="224"/>
                    <a:pt x="42" y="227"/>
                    <a:pt x="42" y="227"/>
                  </a:cubicBezTo>
                  <a:cubicBezTo>
                    <a:pt x="42" y="227"/>
                    <a:pt x="43" y="229"/>
                    <a:pt x="42" y="229"/>
                  </a:cubicBezTo>
                  <a:cubicBezTo>
                    <a:pt x="44" y="227"/>
                    <a:pt x="46" y="225"/>
                    <a:pt x="49" y="223"/>
                  </a:cubicBezTo>
                  <a:cubicBezTo>
                    <a:pt x="51" y="221"/>
                    <a:pt x="52" y="218"/>
                    <a:pt x="54" y="216"/>
                  </a:cubicBezTo>
                  <a:cubicBezTo>
                    <a:pt x="54" y="216"/>
                    <a:pt x="55" y="216"/>
                    <a:pt x="56" y="215"/>
                  </a:cubicBezTo>
                  <a:cubicBezTo>
                    <a:pt x="57" y="214"/>
                    <a:pt x="58" y="212"/>
                    <a:pt x="59" y="211"/>
                  </a:cubicBezTo>
                  <a:cubicBezTo>
                    <a:pt x="61" y="208"/>
                    <a:pt x="63" y="207"/>
                    <a:pt x="66" y="204"/>
                  </a:cubicBezTo>
                  <a:cubicBezTo>
                    <a:pt x="69" y="200"/>
                    <a:pt x="75" y="193"/>
                    <a:pt x="72" y="190"/>
                  </a:cubicBezTo>
                  <a:cubicBezTo>
                    <a:pt x="70" y="193"/>
                    <a:pt x="66" y="196"/>
                    <a:pt x="63" y="199"/>
                  </a:cubicBezTo>
                  <a:close/>
                  <a:moveTo>
                    <a:pt x="237" y="215"/>
                  </a:moveTo>
                  <a:cubicBezTo>
                    <a:pt x="236" y="215"/>
                    <a:pt x="237" y="216"/>
                    <a:pt x="236" y="217"/>
                  </a:cubicBezTo>
                  <a:cubicBezTo>
                    <a:pt x="235" y="218"/>
                    <a:pt x="232" y="219"/>
                    <a:pt x="233" y="221"/>
                  </a:cubicBezTo>
                  <a:cubicBezTo>
                    <a:pt x="230" y="222"/>
                    <a:pt x="230" y="226"/>
                    <a:pt x="228" y="227"/>
                  </a:cubicBezTo>
                  <a:cubicBezTo>
                    <a:pt x="228" y="230"/>
                    <a:pt x="229" y="233"/>
                    <a:pt x="229" y="236"/>
                  </a:cubicBezTo>
                  <a:cubicBezTo>
                    <a:pt x="233" y="235"/>
                    <a:pt x="233" y="231"/>
                    <a:pt x="236" y="230"/>
                  </a:cubicBezTo>
                  <a:cubicBezTo>
                    <a:pt x="235" y="228"/>
                    <a:pt x="239" y="224"/>
                    <a:pt x="240" y="224"/>
                  </a:cubicBezTo>
                  <a:cubicBezTo>
                    <a:pt x="241" y="221"/>
                    <a:pt x="243" y="220"/>
                    <a:pt x="244" y="218"/>
                  </a:cubicBezTo>
                  <a:cubicBezTo>
                    <a:pt x="244" y="218"/>
                    <a:pt x="244" y="218"/>
                    <a:pt x="244" y="217"/>
                  </a:cubicBezTo>
                  <a:cubicBezTo>
                    <a:pt x="249" y="213"/>
                    <a:pt x="253" y="208"/>
                    <a:pt x="256" y="203"/>
                  </a:cubicBezTo>
                  <a:cubicBezTo>
                    <a:pt x="259" y="200"/>
                    <a:pt x="263" y="197"/>
                    <a:pt x="261" y="190"/>
                  </a:cubicBezTo>
                  <a:cubicBezTo>
                    <a:pt x="255" y="195"/>
                    <a:pt x="250" y="201"/>
                    <a:pt x="245" y="206"/>
                  </a:cubicBezTo>
                  <a:cubicBezTo>
                    <a:pt x="245" y="206"/>
                    <a:pt x="246" y="206"/>
                    <a:pt x="245" y="205"/>
                  </a:cubicBezTo>
                  <a:cubicBezTo>
                    <a:pt x="245" y="206"/>
                    <a:pt x="245" y="207"/>
                    <a:pt x="244" y="207"/>
                  </a:cubicBezTo>
                  <a:cubicBezTo>
                    <a:pt x="244" y="207"/>
                    <a:pt x="245" y="207"/>
                    <a:pt x="244" y="206"/>
                  </a:cubicBezTo>
                  <a:cubicBezTo>
                    <a:pt x="244" y="207"/>
                    <a:pt x="242" y="207"/>
                    <a:pt x="242" y="208"/>
                  </a:cubicBezTo>
                  <a:cubicBezTo>
                    <a:pt x="243" y="209"/>
                    <a:pt x="243" y="208"/>
                    <a:pt x="244" y="208"/>
                  </a:cubicBezTo>
                  <a:cubicBezTo>
                    <a:pt x="243" y="211"/>
                    <a:pt x="239" y="212"/>
                    <a:pt x="237" y="215"/>
                  </a:cubicBezTo>
                  <a:close/>
                  <a:moveTo>
                    <a:pt x="129" y="199"/>
                  </a:moveTo>
                  <a:cubicBezTo>
                    <a:pt x="127" y="204"/>
                    <a:pt x="122" y="206"/>
                    <a:pt x="120" y="211"/>
                  </a:cubicBezTo>
                  <a:cubicBezTo>
                    <a:pt x="120" y="211"/>
                    <a:pt x="119" y="211"/>
                    <a:pt x="119" y="211"/>
                  </a:cubicBezTo>
                  <a:cubicBezTo>
                    <a:pt x="118" y="214"/>
                    <a:pt x="115" y="215"/>
                    <a:pt x="114" y="218"/>
                  </a:cubicBezTo>
                  <a:cubicBezTo>
                    <a:pt x="114" y="218"/>
                    <a:pt x="114" y="218"/>
                    <a:pt x="113" y="218"/>
                  </a:cubicBezTo>
                  <a:cubicBezTo>
                    <a:pt x="114" y="219"/>
                    <a:pt x="113" y="219"/>
                    <a:pt x="112" y="220"/>
                  </a:cubicBezTo>
                  <a:cubicBezTo>
                    <a:pt x="110" y="222"/>
                    <a:pt x="109" y="227"/>
                    <a:pt x="106" y="227"/>
                  </a:cubicBezTo>
                  <a:cubicBezTo>
                    <a:pt x="107" y="230"/>
                    <a:pt x="105" y="231"/>
                    <a:pt x="107" y="232"/>
                  </a:cubicBezTo>
                  <a:cubicBezTo>
                    <a:pt x="116" y="220"/>
                    <a:pt x="127" y="211"/>
                    <a:pt x="135" y="198"/>
                  </a:cubicBezTo>
                  <a:cubicBezTo>
                    <a:pt x="137" y="198"/>
                    <a:pt x="137" y="197"/>
                    <a:pt x="138" y="196"/>
                  </a:cubicBezTo>
                  <a:cubicBezTo>
                    <a:pt x="138" y="194"/>
                    <a:pt x="139" y="191"/>
                    <a:pt x="137" y="190"/>
                  </a:cubicBezTo>
                  <a:cubicBezTo>
                    <a:pt x="134" y="193"/>
                    <a:pt x="133" y="197"/>
                    <a:pt x="129" y="199"/>
                  </a:cubicBezTo>
                  <a:close/>
                  <a:moveTo>
                    <a:pt x="120" y="219"/>
                  </a:moveTo>
                  <a:cubicBezTo>
                    <a:pt x="118" y="227"/>
                    <a:pt x="105" y="230"/>
                    <a:pt x="106" y="242"/>
                  </a:cubicBezTo>
                  <a:cubicBezTo>
                    <a:pt x="111" y="237"/>
                    <a:pt x="116" y="232"/>
                    <a:pt x="120" y="226"/>
                  </a:cubicBezTo>
                  <a:cubicBezTo>
                    <a:pt x="127" y="221"/>
                    <a:pt x="130" y="213"/>
                    <a:pt x="137" y="208"/>
                  </a:cubicBezTo>
                  <a:cubicBezTo>
                    <a:pt x="138" y="204"/>
                    <a:pt x="139" y="202"/>
                    <a:pt x="138" y="199"/>
                  </a:cubicBezTo>
                  <a:cubicBezTo>
                    <a:pt x="132" y="206"/>
                    <a:pt x="127" y="213"/>
                    <a:pt x="120" y="219"/>
                  </a:cubicBezTo>
                  <a:close/>
                  <a:moveTo>
                    <a:pt x="73" y="199"/>
                  </a:moveTo>
                  <a:cubicBezTo>
                    <a:pt x="69" y="202"/>
                    <a:pt x="66" y="206"/>
                    <a:pt x="62" y="211"/>
                  </a:cubicBezTo>
                  <a:cubicBezTo>
                    <a:pt x="58" y="215"/>
                    <a:pt x="55" y="219"/>
                    <a:pt x="52" y="222"/>
                  </a:cubicBezTo>
                  <a:cubicBezTo>
                    <a:pt x="49" y="227"/>
                    <a:pt x="42" y="231"/>
                    <a:pt x="42" y="237"/>
                  </a:cubicBezTo>
                  <a:cubicBezTo>
                    <a:pt x="48" y="233"/>
                    <a:pt x="53" y="226"/>
                    <a:pt x="58" y="221"/>
                  </a:cubicBezTo>
                  <a:cubicBezTo>
                    <a:pt x="63" y="215"/>
                    <a:pt x="70" y="211"/>
                    <a:pt x="73" y="205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3" y="202"/>
                    <a:pt x="73" y="201"/>
                    <a:pt x="74" y="199"/>
                  </a:cubicBezTo>
                  <a:cubicBezTo>
                    <a:pt x="73" y="199"/>
                    <a:pt x="73" y="199"/>
                    <a:pt x="73" y="199"/>
                  </a:cubicBezTo>
                  <a:close/>
                  <a:moveTo>
                    <a:pt x="242" y="232"/>
                  </a:moveTo>
                  <a:cubicBezTo>
                    <a:pt x="239" y="234"/>
                    <a:pt x="239" y="237"/>
                    <a:pt x="237" y="238"/>
                  </a:cubicBezTo>
                  <a:cubicBezTo>
                    <a:pt x="235" y="243"/>
                    <a:pt x="229" y="245"/>
                    <a:pt x="229" y="252"/>
                  </a:cubicBezTo>
                  <a:cubicBezTo>
                    <a:pt x="235" y="246"/>
                    <a:pt x="243" y="237"/>
                    <a:pt x="249" y="230"/>
                  </a:cubicBezTo>
                  <a:cubicBezTo>
                    <a:pt x="250" y="229"/>
                    <a:pt x="253" y="226"/>
                    <a:pt x="253" y="227"/>
                  </a:cubicBezTo>
                  <a:cubicBezTo>
                    <a:pt x="255" y="221"/>
                    <a:pt x="263" y="220"/>
                    <a:pt x="261" y="210"/>
                  </a:cubicBezTo>
                  <a:cubicBezTo>
                    <a:pt x="255" y="216"/>
                    <a:pt x="250" y="225"/>
                    <a:pt x="244" y="229"/>
                  </a:cubicBezTo>
                  <a:cubicBezTo>
                    <a:pt x="244" y="229"/>
                    <a:pt x="244" y="230"/>
                    <a:pt x="244" y="230"/>
                  </a:cubicBezTo>
                  <a:cubicBezTo>
                    <a:pt x="244" y="230"/>
                    <a:pt x="243" y="230"/>
                    <a:pt x="242" y="230"/>
                  </a:cubicBezTo>
                  <a:cubicBezTo>
                    <a:pt x="242" y="231"/>
                    <a:pt x="243" y="231"/>
                    <a:pt x="242" y="232"/>
                  </a:cubicBezTo>
                  <a:close/>
                  <a:moveTo>
                    <a:pt x="239" y="235"/>
                  </a:moveTo>
                  <a:cubicBezTo>
                    <a:pt x="242" y="229"/>
                    <a:pt x="247" y="225"/>
                    <a:pt x="251" y="220"/>
                  </a:cubicBezTo>
                  <a:cubicBezTo>
                    <a:pt x="251" y="221"/>
                    <a:pt x="251" y="221"/>
                    <a:pt x="251" y="220"/>
                  </a:cubicBezTo>
                  <a:cubicBezTo>
                    <a:pt x="253" y="217"/>
                    <a:pt x="257" y="213"/>
                    <a:pt x="259" y="209"/>
                  </a:cubicBezTo>
                  <a:cubicBezTo>
                    <a:pt x="260" y="208"/>
                    <a:pt x="260" y="208"/>
                    <a:pt x="261" y="208"/>
                  </a:cubicBezTo>
                  <a:cubicBezTo>
                    <a:pt x="262" y="206"/>
                    <a:pt x="261" y="203"/>
                    <a:pt x="261" y="200"/>
                  </a:cubicBezTo>
                  <a:cubicBezTo>
                    <a:pt x="255" y="205"/>
                    <a:pt x="251" y="212"/>
                    <a:pt x="246" y="218"/>
                  </a:cubicBezTo>
                  <a:cubicBezTo>
                    <a:pt x="245" y="218"/>
                    <a:pt x="245" y="217"/>
                    <a:pt x="245" y="217"/>
                  </a:cubicBezTo>
                  <a:cubicBezTo>
                    <a:pt x="245" y="218"/>
                    <a:pt x="245" y="218"/>
                    <a:pt x="245" y="219"/>
                  </a:cubicBezTo>
                  <a:cubicBezTo>
                    <a:pt x="240" y="225"/>
                    <a:pt x="235" y="232"/>
                    <a:pt x="230" y="238"/>
                  </a:cubicBezTo>
                  <a:cubicBezTo>
                    <a:pt x="229" y="238"/>
                    <a:pt x="229" y="237"/>
                    <a:pt x="228" y="237"/>
                  </a:cubicBezTo>
                  <a:cubicBezTo>
                    <a:pt x="229" y="240"/>
                    <a:pt x="228" y="242"/>
                    <a:pt x="229" y="245"/>
                  </a:cubicBezTo>
                  <a:cubicBezTo>
                    <a:pt x="233" y="243"/>
                    <a:pt x="234" y="237"/>
                    <a:pt x="239" y="235"/>
                  </a:cubicBezTo>
                  <a:close/>
                  <a:moveTo>
                    <a:pt x="174" y="244"/>
                  </a:moveTo>
                  <a:cubicBezTo>
                    <a:pt x="174" y="244"/>
                    <a:pt x="174" y="244"/>
                    <a:pt x="174" y="244"/>
                  </a:cubicBezTo>
                  <a:cubicBezTo>
                    <a:pt x="183" y="235"/>
                    <a:pt x="191" y="224"/>
                    <a:pt x="200" y="214"/>
                  </a:cubicBezTo>
                  <a:cubicBezTo>
                    <a:pt x="199" y="212"/>
                    <a:pt x="199" y="211"/>
                    <a:pt x="199" y="208"/>
                  </a:cubicBezTo>
                  <a:cubicBezTo>
                    <a:pt x="192" y="215"/>
                    <a:pt x="187" y="225"/>
                    <a:pt x="179" y="230"/>
                  </a:cubicBezTo>
                  <a:cubicBezTo>
                    <a:pt x="178" y="235"/>
                    <a:pt x="172" y="237"/>
                    <a:pt x="170" y="243"/>
                  </a:cubicBezTo>
                  <a:cubicBezTo>
                    <a:pt x="168" y="243"/>
                    <a:pt x="167" y="249"/>
                    <a:pt x="168" y="250"/>
                  </a:cubicBezTo>
                  <a:cubicBezTo>
                    <a:pt x="170" y="248"/>
                    <a:pt x="173" y="245"/>
                    <a:pt x="174" y="244"/>
                  </a:cubicBezTo>
                  <a:close/>
                  <a:moveTo>
                    <a:pt x="45" y="238"/>
                  </a:moveTo>
                  <a:cubicBezTo>
                    <a:pt x="45" y="239"/>
                    <a:pt x="46" y="239"/>
                    <a:pt x="45" y="240"/>
                  </a:cubicBezTo>
                  <a:cubicBezTo>
                    <a:pt x="45" y="241"/>
                    <a:pt x="43" y="241"/>
                    <a:pt x="42" y="241"/>
                  </a:cubicBezTo>
                  <a:cubicBezTo>
                    <a:pt x="43" y="244"/>
                    <a:pt x="43" y="246"/>
                    <a:pt x="42" y="249"/>
                  </a:cubicBezTo>
                  <a:cubicBezTo>
                    <a:pt x="54" y="237"/>
                    <a:pt x="62" y="225"/>
                    <a:pt x="74" y="215"/>
                  </a:cubicBezTo>
                  <a:cubicBezTo>
                    <a:pt x="73" y="213"/>
                    <a:pt x="74" y="210"/>
                    <a:pt x="72" y="210"/>
                  </a:cubicBezTo>
                  <a:cubicBezTo>
                    <a:pt x="63" y="219"/>
                    <a:pt x="55" y="229"/>
                    <a:pt x="45" y="238"/>
                  </a:cubicBezTo>
                  <a:close/>
                  <a:moveTo>
                    <a:pt x="116" y="233"/>
                  </a:moveTo>
                  <a:cubicBezTo>
                    <a:pt x="116" y="235"/>
                    <a:pt x="113" y="238"/>
                    <a:pt x="112" y="239"/>
                  </a:cubicBezTo>
                  <a:cubicBezTo>
                    <a:pt x="111" y="241"/>
                    <a:pt x="110" y="245"/>
                    <a:pt x="107" y="245"/>
                  </a:cubicBezTo>
                  <a:cubicBezTo>
                    <a:pt x="107" y="246"/>
                    <a:pt x="107" y="248"/>
                    <a:pt x="107" y="249"/>
                  </a:cubicBezTo>
                  <a:cubicBezTo>
                    <a:pt x="116" y="239"/>
                    <a:pt x="124" y="231"/>
                    <a:pt x="132" y="221"/>
                  </a:cubicBezTo>
                  <a:cubicBezTo>
                    <a:pt x="135" y="220"/>
                    <a:pt x="135" y="217"/>
                    <a:pt x="138" y="216"/>
                  </a:cubicBezTo>
                  <a:cubicBezTo>
                    <a:pt x="138" y="214"/>
                    <a:pt x="138" y="213"/>
                    <a:pt x="137" y="211"/>
                  </a:cubicBezTo>
                  <a:cubicBezTo>
                    <a:pt x="133" y="213"/>
                    <a:pt x="132" y="219"/>
                    <a:pt x="127" y="221"/>
                  </a:cubicBezTo>
                  <a:cubicBezTo>
                    <a:pt x="127" y="223"/>
                    <a:pt x="127" y="224"/>
                    <a:pt x="124" y="224"/>
                  </a:cubicBezTo>
                  <a:cubicBezTo>
                    <a:pt x="125" y="226"/>
                    <a:pt x="123" y="228"/>
                    <a:pt x="121" y="228"/>
                  </a:cubicBezTo>
                  <a:cubicBezTo>
                    <a:pt x="122" y="229"/>
                    <a:pt x="120" y="231"/>
                    <a:pt x="118" y="230"/>
                  </a:cubicBezTo>
                  <a:cubicBezTo>
                    <a:pt x="118" y="233"/>
                    <a:pt x="117" y="232"/>
                    <a:pt x="116" y="233"/>
                  </a:cubicBezTo>
                  <a:close/>
                  <a:moveTo>
                    <a:pt x="66" y="225"/>
                  </a:moveTo>
                  <a:cubicBezTo>
                    <a:pt x="61" y="233"/>
                    <a:pt x="54" y="239"/>
                    <a:pt x="48" y="246"/>
                  </a:cubicBezTo>
                  <a:cubicBezTo>
                    <a:pt x="46" y="248"/>
                    <a:pt x="43" y="251"/>
                    <a:pt x="43" y="254"/>
                  </a:cubicBezTo>
                  <a:cubicBezTo>
                    <a:pt x="47" y="253"/>
                    <a:pt x="50" y="249"/>
                    <a:pt x="53" y="246"/>
                  </a:cubicBezTo>
                  <a:cubicBezTo>
                    <a:pt x="56" y="243"/>
                    <a:pt x="59" y="240"/>
                    <a:pt x="61" y="237"/>
                  </a:cubicBezTo>
                  <a:cubicBezTo>
                    <a:pt x="65" y="234"/>
                    <a:pt x="67" y="229"/>
                    <a:pt x="71" y="226"/>
                  </a:cubicBezTo>
                  <a:cubicBezTo>
                    <a:pt x="72" y="226"/>
                    <a:pt x="73" y="225"/>
                    <a:pt x="74" y="224"/>
                  </a:cubicBezTo>
                  <a:cubicBezTo>
                    <a:pt x="73" y="221"/>
                    <a:pt x="74" y="219"/>
                    <a:pt x="73" y="218"/>
                  </a:cubicBezTo>
                  <a:cubicBezTo>
                    <a:pt x="71" y="221"/>
                    <a:pt x="69" y="223"/>
                    <a:pt x="66" y="225"/>
                  </a:cubicBezTo>
                  <a:close/>
                  <a:moveTo>
                    <a:pt x="191" y="227"/>
                  </a:moveTo>
                  <a:cubicBezTo>
                    <a:pt x="190" y="230"/>
                    <a:pt x="187" y="233"/>
                    <a:pt x="184" y="235"/>
                  </a:cubicBezTo>
                  <a:cubicBezTo>
                    <a:pt x="184" y="236"/>
                    <a:pt x="184" y="236"/>
                    <a:pt x="184" y="237"/>
                  </a:cubicBezTo>
                  <a:cubicBezTo>
                    <a:pt x="182" y="240"/>
                    <a:pt x="178" y="241"/>
                    <a:pt x="176" y="245"/>
                  </a:cubicBezTo>
                  <a:cubicBezTo>
                    <a:pt x="174" y="247"/>
                    <a:pt x="173" y="251"/>
                    <a:pt x="170" y="251"/>
                  </a:cubicBezTo>
                  <a:cubicBezTo>
                    <a:pt x="171" y="252"/>
                    <a:pt x="169" y="253"/>
                    <a:pt x="168" y="255"/>
                  </a:cubicBezTo>
                  <a:cubicBezTo>
                    <a:pt x="169" y="255"/>
                    <a:pt x="170" y="255"/>
                    <a:pt x="170" y="255"/>
                  </a:cubicBezTo>
                  <a:cubicBezTo>
                    <a:pt x="174" y="250"/>
                    <a:pt x="177" y="246"/>
                    <a:pt x="182" y="242"/>
                  </a:cubicBezTo>
                  <a:cubicBezTo>
                    <a:pt x="188" y="236"/>
                    <a:pt x="194" y="229"/>
                    <a:pt x="199" y="223"/>
                  </a:cubicBezTo>
                  <a:cubicBezTo>
                    <a:pt x="199" y="221"/>
                    <a:pt x="200" y="220"/>
                    <a:pt x="199" y="219"/>
                  </a:cubicBezTo>
                  <a:cubicBezTo>
                    <a:pt x="196" y="221"/>
                    <a:pt x="194" y="225"/>
                    <a:pt x="191" y="227"/>
                  </a:cubicBezTo>
                  <a:close/>
                  <a:moveTo>
                    <a:pt x="127" y="229"/>
                  </a:moveTo>
                  <a:cubicBezTo>
                    <a:pt x="126" y="230"/>
                    <a:pt x="128" y="229"/>
                    <a:pt x="127" y="231"/>
                  </a:cubicBezTo>
                  <a:cubicBezTo>
                    <a:pt x="124" y="232"/>
                    <a:pt x="124" y="237"/>
                    <a:pt x="121" y="235"/>
                  </a:cubicBezTo>
                  <a:cubicBezTo>
                    <a:pt x="120" y="237"/>
                    <a:pt x="120" y="236"/>
                    <a:pt x="121" y="237"/>
                  </a:cubicBezTo>
                  <a:cubicBezTo>
                    <a:pt x="115" y="242"/>
                    <a:pt x="111" y="247"/>
                    <a:pt x="107" y="253"/>
                  </a:cubicBezTo>
                  <a:cubicBezTo>
                    <a:pt x="107" y="254"/>
                    <a:pt x="108" y="253"/>
                    <a:pt x="109" y="253"/>
                  </a:cubicBezTo>
                  <a:cubicBezTo>
                    <a:pt x="115" y="248"/>
                    <a:pt x="119" y="242"/>
                    <a:pt x="124" y="237"/>
                  </a:cubicBezTo>
                  <a:cubicBezTo>
                    <a:pt x="125" y="235"/>
                    <a:pt x="127" y="235"/>
                    <a:pt x="128" y="233"/>
                  </a:cubicBezTo>
                  <a:cubicBezTo>
                    <a:pt x="130" y="231"/>
                    <a:pt x="131" y="228"/>
                    <a:pt x="134" y="227"/>
                  </a:cubicBezTo>
                  <a:cubicBezTo>
                    <a:pt x="134" y="226"/>
                    <a:pt x="135" y="225"/>
                    <a:pt x="136" y="225"/>
                  </a:cubicBezTo>
                  <a:cubicBezTo>
                    <a:pt x="136" y="226"/>
                    <a:pt x="137" y="226"/>
                    <a:pt x="137" y="227"/>
                  </a:cubicBezTo>
                  <a:cubicBezTo>
                    <a:pt x="134" y="229"/>
                    <a:pt x="133" y="232"/>
                    <a:pt x="130" y="234"/>
                  </a:cubicBezTo>
                  <a:cubicBezTo>
                    <a:pt x="130" y="236"/>
                    <a:pt x="126" y="238"/>
                    <a:pt x="125" y="240"/>
                  </a:cubicBezTo>
                  <a:cubicBezTo>
                    <a:pt x="122" y="243"/>
                    <a:pt x="119" y="248"/>
                    <a:pt x="117" y="248"/>
                  </a:cubicBezTo>
                  <a:cubicBezTo>
                    <a:pt x="116" y="251"/>
                    <a:pt x="113" y="251"/>
                    <a:pt x="113" y="253"/>
                  </a:cubicBezTo>
                  <a:cubicBezTo>
                    <a:pt x="113" y="254"/>
                    <a:pt x="115" y="253"/>
                    <a:pt x="117" y="254"/>
                  </a:cubicBezTo>
                  <a:cubicBezTo>
                    <a:pt x="122" y="246"/>
                    <a:pt x="131" y="240"/>
                    <a:pt x="137" y="232"/>
                  </a:cubicBezTo>
                  <a:cubicBezTo>
                    <a:pt x="137" y="228"/>
                    <a:pt x="139" y="224"/>
                    <a:pt x="137" y="220"/>
                  </a:cubicBezTo>
                  <a:cubicBezTo>
                    <a:pt x="133" y="222"/>
                    <a:pt x="131" y="228"/>
                    <a:pt x="127" y="229"/>
                  </a:cubicBezTo>
                  <a:close/>
                  <a:moveTo>
                    <a:pt x="258" y="224"/>
                  </a:moveTo>
                  <a:cubicBezTo>
                    <a:pt x="247" y="234"/>
                    <a:pt x="238" y="245"/>
                    <a:pt x="229" y="256"/>
                  </a:cubicBezTo>
                  <a:cubicBezTo>
                    <a:pt x="231" y="257"/>
                    <a:pt x="232" y="256"/>
                    <a:pt x="234" y="256"/>
                  </a:cubicBezTo>
                  <a:cubicBezTo>
                    <a:pt x="234" y="256"/>
                    <a:pt x="234" y="255"/>
                    <a:pt x="234" y="254"/>
                  </a:cubicBezTo>
                  <a:cubicBezTo>
                    <a:pt x="242" y="247"/>
                    <a:pt x="249" y="238"/>
                    <a:pt x="257" y="231"/>
                  </a:cubicBezTo>
                  <a:cubicBezTo>
                    <a:pt x="257" y="229"/>
                    <a:pt x="259" y="228"/>
                    <a:pt x="261" y="228"/>
                  </a:cubicBezTo>
                  <a:cubicBezTo>
                    <a:pt x="261" y="224"/>
                    <a:pt x="262" y="224"/>
                    <a:pt x="261" y="221"/>
                  </a:cubicBezTo>
                  <a:cubicBezTo>
                    <a:pt x="259" y="221"/>
                    <a:pt x="259" y="224"/>
                    <a:pt x="258" y="224"/>
                  </a:cubicBezTo>
                  <a:cubicBezTo>
                    <a:pt x="258" y="224"/>
                    <a:pt x="258" y="224"/>
                    <a:pt x="258" y="224"/>
                  </a:cubicBezTo>
                  <a:close/>
                  <a:moveTo>
                    <a:pt x="192" y="233"/>
                  </a:moveTo>
                  <a:cubicBezTo>
                    <a:pt x="193" y="234"/>
                    <a:pt x="192" y="235"/>
                    <a:pt x="192" y="235"/>
                  </a:cubicBezTo>
                  <a:cubicBezTo>
                    <a:pt x="189" y="237"/>
                    <a:pt x="188" y="241"/>
                    <a:pt x="184" y="242"/>
                  </a:cubicBezTo>
                  <a:cubicBezTo>
                    <a:pt x="182" y="247"/>
                    <a:pt x="176" y="249"/>
                    <a:pt x="174" y="255"/>
                  </a:cubicBezTo>
                  <a:cubicBezTo>
                    <a:pt x="175" y="256"/>
                    <a:pt x="176" y="255"/>
                    <a:pt x="177" y="255"/>
                  </a:cubicBezTo>
                  <a:cubicBezTo>
                    <a:pt x="183" y="248"/>
                    <a:pt x="192" y="241"/>
                    <a:pt x="198" y="233"/>
                  </a:cubicBezTo>
                  <a:cubicBezTo>
                    <a:pt x="199" y="232"/>
                    <a:pt x="199" y="230"/>
                    <a:pt x="200" y="228"/>
                  </a:cubicBezTo>
                  <a:cubicBezTo>
                    <a:pt x="199" y="228"/>
                    <a:pt x="200" y="227"/>
                    <a:pt x="199" y="227"/>
                  </a:cubicBezTo>
                  <a:cubicBezTo>
                    <a:pt x="196" y="229"/>
                    <a:pt x="195" y="232"/>
                    <a:pt x="192" y="233"/>
                  </a:cubicBezTo>
                  <a:close/>
                  <a:moveTo>
                    <a:pt x="73" y="228"/>
                  </a:moveTo>
                  <a:cubicBezTo>
                    <a:pt x="65" y="237"/>
                    <a:pt x="58" y="244"/>
                    <a:pt x="50" y="253"/>
                  </a:cubicBezTo>
                  <a:cubicBezTo>
                    <a:pt x="56" y="252"/>
                    <a:pt x="59" y="243"/>
                    <a:pt x="65" y="241"/>
                  </a:cubicBezTo>
                  <a:cubicBezTo>
                    <a:pt x="67" y="236"/>
                    <a:pt x="71" y="233"/>
                    <a:pt x="74" y="231"/>
                  </a:cubicBezTo>
                  <a:cubicBezTo>
                    <a:pt x="74" y="230"/>
                    <a:pt x="74" y="229"/>
                    <a:pt x="74" y="228"/>
                  </a:cubicBezTo>
                  <a:cubicBezTo>
                    <a:pt x="73" y="228"/>
                    <a:pt x="73" y="228"/>
                    <a:pt x="73" y="228"/>
                  </a:cubicBezTo>
                  <a:close/>
                  <a:moveTo>
                    <a:pt x="243" y="252"/>
                  </a:moveTo>
                  <a:cubicBezTo>
                    <a:pt x="250" y="247"/>
                    <a:pt x="254" y="239"/>
                    <a:pt x="261" y="233"/>
                  </a:cubicBezTo>
                  <a:cubicBezTo>
                    <a:pt x="261" y="232"/>
                    <a:pt x="261" y="230"/>
                    <a:pt x="261" y="229"/>
                  </a:cubicBezTo>
                  <a:cubicBezTo>
                    <a:pt x="252" y="238"/>
                    <a:pt x="243" y="246"/>
                    <a:pt x="236" y="256"/>
                  </a:cubicBezTo>
                  <a:cubicBezTo>
                    <a:pt x="237" y="256"/>
                    <a:pt x="238" y="256"/>
                    <a:pt x="238" y="256"/>
                  </a:cubicBezTo>
                  <a:cubicBezTo>
                    <a:pt x="240" y="255"/>
                    <a:pt x="243" y="253"/>
                    <a:pt x="243" y="252"/>
                  </a:cubicBezTo>
                  <a:close/>
                  <a:moveTo>
                    <a:pt x="55" y="253"/>
                  </a:moveTo>
                  <a:cubicBezTo>
                    <a:pt x="56" y="254"/>
                    <a:pt x="58" y="253"/>
                    <a:pt x="60" y="253"/>
                  </a:cubicBezTo>
                  <a:cubicBezTo>
                    <a:pt x="64" y="248"/>
                    <a:pt x="69" y="243"/>
                    <a:pt x="74" y="239"/>
                  </a:cubicBezTo>
                  <a:cubicBezTo>
                    <a:pt x="73" y="237"/>
                    <a:pt x="75" y="235"/>
                    <a:pt x="73" y="235"/>
                  </a:cubicBezTo>
                  <a:cubicBezTo>
                    <a:pt x="67" y="241"/>
                    <a:pt x="61" y="247"/>
                    <a:pt x="55" y="253"/>
                  </a:cubicBezTo>
                  <a:close/>
                  <a:moveTo>
                    <a:pt x="196" y="238"/>
                  </a:moveTo>
                  <a:cubicBezTo>
                    <a:pt x="192" y="244"/>
                    <a:pt x="184" y="249"/>
                    <a:pt x="180" y="255"/>
                  </a:cubicBezTo>
                  <a:cubicBezTo>
                    <a:pt x="181" y="256"/>
                    <a:pt x="183" y="255"/>
                    <a:pt x="184" y="256"/>
                  </a:cubicBezTo>
                  <a:cubicBezTo>
                    <a:pt x="189" y="250"/>
                    <a:pt x="195" y="245"/>
                    <a:pt x="200" y="239"/>
                  </a:cubicBezTo>
                  <a:cubicBezTo>
                    <a:pt x="200" y="238"/>
                    <a:pt x="200" y="238"/>
                    <a:pt x="200" y="236"/>
                  </a:cubicBezTo>
                  <a:cubicBezTo>
                    <a:pt x="198" y="236"/>
                    <a:pt x="198" y="238"/>
                    <a:pt x="196" y="238"/>
                  </a:cubicBezTo>
                  <a:close/>
                  <a:moveTo>
                    <a:pt x="244" y="252"/>
                  </a:moveTo>
                  <a:cubicBezTo>
                    <a:pt x="243" y="254"/>
                    <a:pt x="242" y="254"/>
                    <a:pt x="241" y="256"/>
                  </a:cubicBezTo>
                  <a:cubicBezTo>
                    <a:pt x="249" y="256"/>
                    <a:pt x="253" y="256"/>
                    <a:pt x="261" y="256"/>
                  </a:cubicBezTo>
                  <a:cubicBezTo>
                    <a:pt x="261" y="254"/>
                    <a:pt x="262" y="251"/>
                    <a:pt x="260" y="249"/>
                  </a:cubicBezTo>
                  <a:cubicBezTo>
                    <a:pt x="259" y="250"/>
                    <a:pt x="256" y="256"/>
                    <a:pt x="253" y="254"/>
                  </a:cubicBezTo>
                  <a:cubicBezTo>
                    <a:pt x="256" y="251"/>
                    <a:pt x="258" y="249"/>
                    <a:pt x="261" y="246"/>
                  </a:cubicBezTo>
                  <a:cubicBezTo>
                    <a:pt x="261" y="245"/>
                    <a:pt x="261" y="244"/>
                    <a:pt x="261" y="243"/>
                  </a:cubicBezTo>
                  <a:cubicBezTo>
                    <a:pt x="257" y="248"/>
                    <a:pt x="252" y="252"/>
                    <a:pt x="247" y="255"/>
                  </a:cubicBezTo>
                  <a:cubicBezTo>
                    <a:pt x="246" y="255"/>
                    <a:pt x="246" y="255"/>
                    <a:pt x="246" y="254"/>
                  </a:cubicBezTo>
                  <a:cubicBezTo>
                    <a:pt x="251" y="251"/>
                    <a:pt x="256" y="246"/>
                    <a:pt x="260" y="241"/>
                  </a:cubicBezTo>
                  <a:cubicBezTo>
                    <a:pt x="261" y="241"/>
                    <a:pt x="260" y="243"/>
                    <a:pt x="261" y="243"/>
                  </a:cubicBezTo>
                  <a:cubicBezTo>
                    <a:pt x="261" y="241"/>
                    <a:pt x="262" y="237"/>
                    <a:pt x="260" y="237"/>
                  </a:cubicBezTo>
                  <a:cubicBezTo>
                    <a:pt x="255" y="242"/>
                    <a:pt x="249" y="250"/>
                    <a:pt x="244" y="252"/>
                  </a:cubicBezTo>
                  <a:close/>
                  <a:moveTo>
                    <a:pt x="119" y="253"/>
                  </a:moveTo>
                  <a:cubicBezTo>
                    <a:pt x="122" y="255"/>
                    <a:pt x="126" y="253"/>
                    <a:pt x="130" y="254"/>
                  </a:cubicBezTo>
                  <a:cubicBezTo>
                    <a:pt x="131" y="250"/>
                    <a:pt x="138" y="249"/>
                    <a:pt x="136" y="245"/>
                  </a:cubicBezTo>
                  <a:cubicBezTo>
                    <a:pt x="134" y="249"/>
                    <a:pt x="131" y="250"/>
                    <a:pt x="127" y="253"/>
                  </a:cubicBezTo>
                  <a:cubicBezTo>
                    <a:pt x="127" y="252"/>
                    <a:pt x="125" y="253"/>
                    <a:pt x="126" y="252"/>
                  </a:cubicBezTo>
                  <a:cubicBezTo>
                    <a:pt x="130" y="248"/>
                    <a:pt x="134" y="245"/>
                    <a:pt x="137" y="241"/>
                  </a:cubicBezTo>
                  <a:cubicBezTo>
                    <a:pt x="137" y="239"/>
                    <a:pt x="138" y="238"/>
                    <a:pt x="136" y="237"/>
                  </a:cubicBezTo>
                  <a:cubicBezTo>
                    <a:pt x="131" y="242"/>
                    <a:pt x="124" y="247"/>
                    <a:pt x="119" y="253"/>
                  </a:cubicBezTo>
                  <a:close/>
                  <a:moveTo>
                    <a:pt x="73" y="242"/>
                  </a:moveTo>
                  <a:cubicBezTo>
                    <a:pt x="70" y="247"/>
                    <a:pt x="66" y="249"/>
                    <a:pt x="63" y="253"/>
                  </a:cubicBezTo>
                  <a:cubicBezTo>
                    <a:pt x="68" y="255"/>
                    <a:pt x="70" y="248"/>
                    <a:pt x="74" y="248"/>
                  </a:cubicBezTo>
                  <a:cubicBezTo>
                    <a:pt x="73" y="247"/>
                    <a:pt x="75" y="244"/>
                    <a:pt x="74" y="242"/>
                  </a:cubicBezTo>
                  <a:cubicBezTo>
                    <a:pt x="74" y="242"/>
                    <a:pt x="73" y="242"/>
                    <a:pt x="73" y="242"/>
                  </a:cubicBezTo>
                  <a:close/>
                  <a:moveTo>
                    <a:pt x="190" y="253"/>
                  </a:moveTo>
                  <a:cubicBezTo>
                    <a:pt x="189" y="253"/>
                    <a:pt x="187" y="254"/>
                    <a:pt x="188" y="256"/>
                  </a:cubicBezTo>
                  <a:cubicBezTo>
                    <a:pt x="189" y="256"/>
                    <a:pt x="190" y="255"/>
                    <a:pt x="192" y="256"/>
                  </a:cubicBezTo>
                  <a:cubicBezTo>
                    <a:pt x="194" y="251"/>
                    <a:pt x="203" y="250"/>
                    <a:pt x="199" y="243"/>
                  </a:cubicBezTo>
                  <a:cubicBezTo>
                    <a:pt x="196" y="246"/>
                    <a:pt x="192" y="249"/>
                    <a:pt x="190" y="253"/>
                  </a:cubicBezTo>
                  <a:close/>
                  <a:moveTo>
                    <a:pt x="70" y="253"/>
                  </a:moveTo>
                  <a:cubicBezTo>
                    <a:pt x="72" y="254"/>
                    <a:pt x="73" y="254"/>
                    <a:pt x="74" y="254"/>
                  </a:cubicBezTo>
                  <a:cubicBezTo>
                    <a:pt x="74" y="253"/>
                    <a:pt x="74" y="251"/>
                    <a:pt x="74" y="250"/>
                  </a:cubicBezTo>
                  <a:cubicBezTo>
                    <a:pt x="72" y="251"/>
                    <a:pt x="71" y="252"/>
                    <a:pt x="70" y="253"/>
                  </a:cubicBezTo>
                  <a:close/>
                  <a:moveTo>
                    <a:pt x="132" y="254"/>
                  </a:moveTo>
                  <a:cubicBezTo>
                    <a:pt x="134" y="254"/>
                    <a:pt x="135" y="254"/>
                    <a:pt x="137" y="254"/>
                  </a:cubicBezTo>
                  <a:cubicBezTo>
                    <a:pt x="137" y="253"/>
                    <a:pt x="137" y="252"/>
                    <a:pt x="137" y="251"/>
                  </a:cubicBezTo>
                  <a:cubicBezTo>
                    <a:pt x="135" y="251"/>
                    <a:pt x="134" y="253"/>
                    <a:pt x="132" y="254"/>
                  </a:cubicBezTo>
                  <a:close/>
                  <a:moveTo>
                    <a:pt x="195" y="256"/>
                  </a:moveTo>
                  <a:cubicBezTo>
                    <a:pt x="197" y="256"/>
                    <a:pt x="198" y="256"/>
                    <a:pt x="200" y="256"/>
                  </a:cubicBezTo>
                  <a:cubicBezTo>
                    <a:pt x="201" y="255"/>
                    <a:pt x="200" y="254"/>
                    <a:pt x="200" y="252"/>
                  </a:cubicBezTo>
                  <a:cubicBezTo>
                    <a:pt x="197" y="253"/>
                    <a:pt x="196" y="254"/>
                    <a:pt x="195" y="2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9" name="chenying0907 6"/>
            <p:cNvSpPr>
              <a:spLocks/>
            </p:cNvSpPr>
            <p:nvPr/>
          </p:nvSpPr>
          <p:spPr bwMode="auto">
            <a:xfrm>
              <a:off x="4837" y="1302"/>
              <a:ext cx="1388" cy="1128"/>
            </a:xfrm>
            <a:custGeom>
              <a:avLst/>
              <a:gdLst>
                <a:gd name="T0" fmla="*/ 183 w 183"/>
                <a:gd name="T1" fmla="*/ 5 h 176"/>
                <a:gd name="T2" fmla="*/ 169 w 183"/>
                <a:gd name="T3" fmla="*/ 31 h 176"/>
                <a:gd name="T4" fmla="*/ 166 w 183"/>
                <a:gd name="T5" fmla="*/ 33 h 176"/>
                <a:gd name="T6" fmla="*/ 156 w 183"/>
                <a:gd name="T7" fmla="*/ 51 h 176"/>
                <a:gd name="T8" fmla="*/ 154 w 183"/>
                <a:gd name="T9" fmla="*/ 51 h 176"/>
                <a:gd name="T10" fmla="*/ 153 w 183"/>
                <a:gd name="T11" fmla="*/ 56 h 176"/>
                <a:gd name="T12" fmla="*/ 149 w 183"/>
                <a:gd name="T13" fmla="*/ 57 h 176"/>
                <a:gd name="T14" fmla="*/ 148 w 183"/>
                <a:gd name="T15" fmla="*/ 44 h 176"/>
                <a:gd name="T16" fmla="*/ 132 w 183"/>
                <a:gd name="T17" fmla="*/ 60 h 176"/>
                <a:gd name="T18" fmla="*/ 122 w 183"/>
                <a:gd name="T19" fmla="*/ 70 h 176"/>
                <a:gd name="T20" fmla="*/ 78 w 183"/>
                <a:gd name="T21" fmla="*/ 110 h 176"/>
                <a:gd name="T22" fmla="*/ 65 w 183"/>
                <a:gd name="T23" fmla="*/ 123 h 176"/>
                <a:gd name="T24" fmla="*/ 63 w 183"/>
                <a:gd name="T25" fmla="*/ 124 h 176"/>
                <a:gd name="T26" fmla="*/ 52 w 183"/>
                <a:gd name="T27" fmla="*/ 134 h 176"/>
                <a:gd name="T28" fmla="*/ 41 w 183"/>
                <a:gd name="T29" fmla="*/ 145 h 176"/>
                <a:gd name="T30" fmla="*/ 30 w 183"/>
                <a:gd name="T31" fmla="*/ 152 h 176"/>
                <a:gd name="T32" fmla="*/ 20 w 183"/>
                <a:gd name="T33" fmla="*/ 161 h 176"/>
                <a:gd name="T34" fmla="*/ 2 w 183"/>
                <a:gd name="T35" fmla="*/ 176 h 176"/>
                <a:gd name="T36" fmla="*/ 0 w 183"/>
                <a:gd name="T37" fmla="*/ 174 h 176"/>
                <a:gd name="T38" fmla="*/ 24 w 183"/>
                <a:gd name="T39" fmla="*/ 155 h 176"/>
                <a:gd name="T40" fmla="*/ 52 w 183"/>
                <a:gd name="T41" fmla="*/ 130 h 176"/>
                <a:gd name="T42" fmla="*/ 84 w 183"/>
                <a:gd name="T43" fmla="*/ 103 h 176"/>
                <a:gd name="T44" fmla="*/ 89 w 183"/>
                <a:gd name="T45" fmla="*/ 99 h 176"/>
                <a:gd name="T46" fmla="*/ 97 w 183"/>
                <a:gd name="T47" fmla="*/ 91 h 176"/>
                <a:gd name="T48" fmla="*/ 107 w 183"/>
                <a:gd name="T49" fmla="*/ 83 h 176"/>
                <a:gd name="T50" fmla="*/ 134 w 183"/>
                <a:gd name="T51" fmla="*/ 55 h 176"/>
                <a:gd name="T52" fmla="*/ 147 w 183"/>
                <a:gd name="T53" fmla="*/ 41 h 176"/>
                <a:gd name="T54" fmla="*/ 137 w 183"/>
                <a:gd name="T55" fmla="*/ 40 h 176"/>
                <a:gd name="T56" fmla="*/ 142 w 183"/>
                <a:gd name="T57" fmla="*/ 36 h 176"/>
                <a:gd name="T58" fmla="*/ 148 w 183"/>
                <a:gd name="T59" fmla="*/ 32 h 176"/>
                <a:gd name="T60" fmla="*/ 150 w 183"/>
                <a:gd name="T61" fmla="*/ 30 h 176"/>
                <a:gd name="T62" fmla="*/ 172 w 183"/>
                <a:gd name="T63" fmla="*/ 11 h 176"/>
                <a:gd name="T64" fmla="*/ 183 w 183"/>
                <a:gd name="T6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3" h="176">
                  <a:moveTo>
                    <a:pt x="183" y="5"/>
                  </a:moveTo>
                  <a:cubicBezTo>
                    <a:pt x="178" y="13"/>
                    <a:pt x="173" y="21"/>
                    <a:pt x="169" y="31"/>
                  </a:cubicBezTo>
                  <a:cubicBezTo>
                    <a:pt x="168" y="31"/>
                    <a:pt x="167" y="32"/>
                    <a:pt x="166" y="33"/>
                  </a:cubicBezTo>
                  <a:cubicBezTo>
                    <a:pt x="164" y="40"/>
                    <a:pt x="158" y="44"/>
                    <a:pt x="156" y="51"/>
                  </a:cubicBezTo>
                  <a:cubicBezTo>
                    <a:pt x="155" y="51"/>
                    <a:pt x="155" y="51"/>
                    <a:pt x="154" y="51"/>
                  </a:cubicBezTo>
                  <a:cubicBezTo>
                    <a:pt x="154" y="53"/>
                    <a:pt x="153" y="54"/>
                    <a:pt x="153" y="56"/>
                  </a:cubicBezTo>
                  <a:cubicBezTo>
                    <a:pt x="151" y="56"/>
                    <a:pt x="151" y="57"/>
                    <a:pt x="149" y="57"/>
                  </a:cubicBezTo>
                  <a:cubicBezTo>
                    <a:pt x="149" y="52"/>
                    <a:pt x="149" y="49"/>
                    <a:pt x="148" y="44"/>
                  </a:cubicBezTo>
                  <a:cubicBezTo>
                    <a:pt x="143" y="49"/>
                    <a:pt x="138" y="55"/>
                    <a:pt x="132" y="60"/>
                  </a:cubicBezTo>
                  <a:cubicBezTo>
                    <a:pt x="129" y="64"/>
                    <a:pt x="125" y="67"/>
                    <a:pt x="122" y="70"/>
                  </a:cubicBezTo>
                  <a:cubicBezTo>
                    <a:pt x="108" y="84"/>
                    <a:pt x="93" y="98"/>
                    <a:pt x="78" y="110"/>
                  </a:cubicBezTo>
                  <a:cubicBezTo>
                    <a:pt x="74" y="115"/>
                    <a:pt x="69" y="119"/>
                    <a:pt x="65" y="123"/>
                  </a:cubicBezTo>
                  <a:cubicBezTo>
                    <a:pt x="64" y="124"/>
                    <a:pt x="64" y="124"/>
                    <a:pt x="63" y="124"/>
                  </a:cubicBezTo>
                  <a:cubicBezTo>
                    <a:pt x="60" y="128"/>
                    <a:pt x="56" y="131"/>
                    <a:pt x="52" y="134"/>
                  </a:cubicBezTo>
                  <a:cubicBezTo>
                    <a:pt x="48" y="137"/>
                    <a:pt x="44" y="141"/>
                    <a:pt x="41" y="145"/>
                  </a:cubicBezTo>
                  <a:cubicBezTo>
                    <a:pt x="38" y="148"/>
                    <a:pt x="33" y="149"/>
                    <a:pt x="30" y="152"/>
                  </a:cubicBezTo>
                  <a:cubicBezTo>
                    <a:pt x="26" y="155"/>
                    <a:pt x="24" y="158"/>
                    <a:pt x="20" y="161"/>
                  </a:cubicBezTo>
                  <a:cubicBezTo>
                    <a:pt x="14" y="166"/>
                    <a:pt x="8" y="171"/>
                    <a:pt x="2" y="176"/>
                  </a:cubicBezTo>
                  <a:cubicBezTo>
                    <a:pt x="1" y="175"/>
                    <a:pt x="1" y="174"/>
                    <a:pt x="0" y="174"/>
                  </a:cubicBezTo>
                  <a:cubicBezTo>
                    <a:pt x="8" y="168"/>
                    <a:pt x="16" y="162"/>
                    <a:pt x="24" y="155"/>
                  </a:cubicBezTo>
                  <a:cubicBezTo>
                    <a:pt x="33" y="146"/>
                    <a:pt x="44" y="140"/>
                    <a:pt x="52" y="130"/>
                  </a:cubicBezTo>
                  <a:cubicBezTo>
                    <a:pt x="63" y="122"/>
                    <a:pt x="73" y="112"/>
                    <a:pt x="84" y="103"/>
                  </a:cubicBezTo>
                  <a:cubicBezTo>
                    <a:pt x="85" y="101"/>
                    <a:pt x="87" y="100"/>
                    <a:pt x="89" y="99"/>
                  </a:cubicBezTo>
                  <a:cubicBezTo>
                    <a:pt x="92" y="96"/>
                    <a:pt x="94" y="93"/>
                    <a:pt x="97" y="91"/>
                  </a:cubicBezTo>
                  <a:cubicBezTo>
                    <a:pt x="100" y="88"/>
                    <a:pt x="104" y="86"/>
                    <a:pt x="107" y="83"/>
                  </a:cubicBezTo>
                  <a:cubicBezTo>
                    <a:pt x="116" y="74"/>
                    <a:pt x="125" y="64"/>
                    <a:pt x="134" y="55"/>
                  </a:cubicBezTo>
                  <a:cubicBezTo>
                    <a:pt x="139" y="51"/>
                    <a:pt x="143" y="46"/>
                    <a:pt x="147" y="41"/>
                  </a:cubicBezTo>
                  <a:cubicBezTo>
                    <a:pt x="143" y="39"/>
                    <a:pt x="140" y="43"/>
                    <a:pt x="137" y="40"/>
                  </a:cubicBezTo>
                  <a:cubicBezTo>
                    <a:pt x="136" y="37"/>
                    <a:pt x="140" y="37"/>
                    <a:pt x="142" y="36"/>
                  </a:cubicBezTo>
                  <a:cubicBezTo>
                    <a:pt x="144" y="35"/>
                    <a:pt x="145" y="33"/>
                    <a:pt x="148" y="32"/>
                  </a:cubicBezTo>
                  <a:cubicBezTo>
                    <a:pt x="148" y="31"/>
                    <a:pt x="150" y="31"/>
                    <a:pt x="150" y="30"/>
                  </a:cubicBezTo>
                  <a:cubicBezTo>
                    <a:pt x="158" y="26"/>
                    <a:pt x="166" y="18"/>
                    <a:pt x="172" y="11"/>
                  </a:cubicBezTo>
                  <a:cubicBezTo>
                    <a:pt x="175" y="8"/>
                    <a:pt x="180" y="0"/>
                    <a:pt x="183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chenying0907 7"/>
            <p:cNvSpPr>
              <a:spLocks/>
            </p:cNvSpPr>
            <p:nvPr/>
          </p:nvSpPr>
          <p:spPr bwMode="auto">
            <a:xfrm>
              <a:off x="4496" y="2417"/>
              <a:ext cx="349" cy="186"/>
            </a:xfrm>
            <a:custGeom>
              <a:avLst/>
              <a:gdLst>
                <a:gd name="T0" fmla="*/ 45 w 46"/>
                <a:gd name="T1" fmla="*/ 0 h 29"/>
                <a:gd name="T2" fmla="*/ 46 w 46"/>
                <a:gd name="T3" fmla="*/ 2 h 29"/>
                <a:gd name="T4" fmla="*/ 28 w 46"/>
                <a:gd name="T5" fmla="*/ 15 h 29"/>
                <a:gd name="T6" fmla="*/ 0 w 46"/>
                <a:gd name="T7" fmla="*/ 29 h 29"/>
                <a:gd name="T8" fmla="*/ 5 w 46"/>
                <a:gd name="T9" fmla="*/ 25 h 29"/>
                <a:gd name="T10" fmla="*/ 39 w 46"/>
                <a:gd name="T11" fmla="*/ 4 h 29"/>
                <a:gd name="T12" fmla="*/ 45 w 46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9">
                  <a:moveTo>
                    <a:pt x="45" y="0"/>
                  </a:moveTo>
                  <a:cubicBezTo>
                    <a:pt x="46" y="0"/>
                    <a:pt x="45" y="2"/>
                    <a:pt x="46" y="2"/>
                  </a:cubicBezTo>
                  <a:cubicBezTo>
                    <a:pt x="41" y="7"/>
                    <a:pt x="33" y="10"/>
                    <a:pt x="28" y="15"/>
                  </a:cubicBezTo>
                  <a:cubicBezTo>
                    <a:pt x="18" y="19"/>
                    <a:pt x="11" y="26"/>
                    <a:pt x="0" y="29"/>
                  </a:cubicBezTo>
                  <a:cubicBezTo>
                    <a:pt x="0" y="26"/>
                    <a:pt x="3" y="25"/>
                    <a:pt x="5" y="25"/>
                  </a:cubicBezTo>
                  <a:cubicBezTo>
                    <a:pt x="17" y="18"/>
                    <a:pt x="29" y="12"/>
                    <a:pt x="39" y="4"/>
                  </a:cubicBezTo>
                  <a:cubicBezTo>
                    <a:pt x="42" y="3"/>
                    <a:pt x="43" y="2"/>
                    <a:pt x="4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655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_图片 33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81394" y="5206967"/>
            <a:ext cx="958311" cy="8873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2804" y="320511"/>
            <a:ext cx="20521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开发介绍</a:t>
            </a:r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-</a:t>
            </a:r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托管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675541" y="373604"/>
            <a:ext cx="636853" cy="393183"/>
            <a:chOff x="3610120" y="261689"/>
            <a:chExt cx="636853" cy="393183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7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39705" y="5388473"/>
            <a:ext cx="5285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>
                <a:latin typeface="Arial" panose="020B0604020202020204" pitchFamily="34" charset="0"/>
              </a:rPr>
              <a:t>https://github.com/upcyiban/upc_card</a:t>
            </a:r>
            <a:br>
              <a:rPr lang="zh-CN" altLang="zh-CN" sz="2400" dirty="0">
                <a:latin typeface="Arial" panose="020B0604020202020204" pitchFamily="34" charset="0"/>
              </a:rPr>
            </a:br>
            <a:endParaRPr lang="zh-CN" altLang="zh-CN" sz="2400" dirty="0">
              <a:latin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62" y="1022997"/>
            <a:ext cx="7694565" cy="39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566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14576" y="397154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未来展望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4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626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4"/>
          <p:cNvSpPr>
            <a:spLocks/>
          </p:cNvSpPr>
          <p:nvPr/>
        </p:nvSpPr>
        <p:spPr bwMode="auto">
          <a:xfrm rot="13500000">
            <a:off x="3603950" y="2321360"/>
            <a:ext cx="1226740" cy="2016803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-36726" y="2088084"/>
            <a:ext cx="12373420" cy="3283929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9" name="Freeform 13"/>
          <p:cNvSpPr>
            <a:spLocks/>
          </p:cNvSpPr>
          <p:nvPr/>
        </p:nvSpPr>
        <p:spPr bwMode="auto">
          <a:xfrm>
            <a:off x="7306049" y="3524329"/>
            <a:ext cx="1792579" cy="46192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9" name="Rectangle 27"/>
          <p:cNvSpPr>
            <a:spLocks/>
          </p:cNvSpPr>
          <p:nvPr/>
        </p:nvSpPr>
        <p:spPr bwMode="auto">
          <a:xfrm>
            <a:off x="818233" y="3318397"/>
            <a:ext cx="1817261" cy="22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>
              <a:lnSpc>
                <a:spcPct val="80000"/>
              </a:lnSpc>
            </a:pPr>
            <a:r>
              <a:rPr lang="zh-CN" altLang="en-US" sz="2133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获取更多数据</a:t>
            </a:r>
            <a:endParaRPr 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40" name="Freeform 13"/>
          <p:cNvSpPr>
            <a:spLocks/>
          </p:cNvSpPr>
          <p:nvPr/>
        </p:nvSpPr>
        <p:spPr bwMode="auto">
          <a:xfrm rot="5910658">
            <a:off x="8081223" y="2088166"/>
            <a:ext cx="1374541" cy="46192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44" name="Rectangle 27"/>
          <p:cNvSpPr>
            <a:spLocks/>
          </p:cNvSpPr>
          <p:nvPr/>
        </p:nvSpPr>
        <p:spPr bwMode="auto">
          <a:xfrm>
            <a:off x="3216600" y="2641098"/>
            <a:ext cx="1817260" cy="22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>
              <a:lnSpc>
                <a:spcPct val="80000"/>
              </a:lnSpc>
            </a:pPr>
            <a:r>
              <a:rPr lang="zh-CN" altLang="en-US" sz="2133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资助中心</a:t>
            </a:r>
            <a:endParaRPr 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47" name="Rectangle 27"/>
          <p:cNvSpPr>
            <a:spLocks/>
          </p:cNvSpPr>
          <p:nvPr/>
        </p:nvSpPr>
        <p:spPr bwMode="auto">
          <a:xfrm>
            <a:off x="6858164" y="1540815"/>
            <a:ext cx="1817260" cy="22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>
              <a:lnSpc>
                <a:spcPct val="80000"/>
              </a:lnSpc>
            </a:pPr>
            <a:r>
              <a:rPr lang="zh-CN" altLang="en-US" sz="2133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食堂排名</a:t>
            </a:r>
            <a:endParaRPr 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50" name="Rectangle 27"/>
          <p:cNvSpPr>
            <a:spLocks/>
          </p:cNvSpPr>
          <p:nvPr/>
        </p:nvSpPr>
        <p:spPr bwMode="auto">
          <a:xfrm>
            <a:off x="5902180" y="5059572"/>
            <a:ext cx="1817260" cy="22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>
              <a:lnSpc>
                <a:spcPct val="80000"/>
              </a:lnSpc>
            </a:pPr>
            <a:r>
              <a:rPr lang="zh-CN" altLang="en-US" sz="2133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消费习惯</a:t>
            </a:r>
            <a:endParaRPr 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53" name="Rectangle 27"/>
          <p:cNvSpPr>
            <a:spLocks/>
          </p:cNvSpPr>
          <p:nvPr/>
        </p:nvSpPr>
        <p:spPr bwMode="auto">
          <a:xfrm>
            <a:off x="8277445" y="4447999"/>
            <a:ext cx="1817260" cy="22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>
              <a:lnSpc>
                <a:spcPct val="80000"/>
              </a:lnSpc>
            </a:pPr>
            <a:r>
              <a:rPr lang="zh-CN" altLang="en-US" sz="2133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精准营销</a:t>
            </a:r>
            <a:endParaRPr 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56" name="Rectangle 27"/>
          <p:cNvSpPr>
            <a:spLocks/>
          </p:cNvSpPr>
          <p:nvPr/>
        </p:nvSpPr>
        <p:spPr bwMode="auto">
          <a:xfrm>
            <a:off x="9867431" y="2613361"/>
            <a:ext cx="1817260" cy="22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>
              <a:lnSpc>
                <a:spcPct val="80000"/>
              </a:lnSpc>
            </a:pPr>
            <a:r>
              <a:rPr lang="zh-CN" altLang="en-US" sz="2133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消费排名</a:t>
            </a:r>
            <a:endParaRPr 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57" name="Group 15"/>
          <p:cNvGrpSpPr/>
          <p:nvPr/>
        </p:nvGrpSpPr>
        <p:grpSpPr>
          <a:xfrm>
            <a:off x="8787096" y="3654524"/>
            <a:ext cx="623064" cy="623064"/>
            <a:chOff x="6590322" y="2740893"/>
            <a:chExt cx="467298" cy="467298"/>
          </a:xfrm>
        </p:grpSpPr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6590322" y="2740893"/>
              <a:ext cx="467298" cy="467298"/>
            </a:xfrm>
            <a:custGeom>
              <a:avLst/>
              <a:gdLst>
                <a:gd name="T0" fmla="*/ 103 w 204"/>
                <a:gd name="T1" fmla="*/ 0 h 204"/>
                <a:gd name="T2" fmla="*/ 130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1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1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30 w 204"/>
                <a:gd name="T23" fmla="*/ 199 h 204"/>
                <a:gd name="T24" fmla="*/ 103 w 204"/>
                <a:gd name="T25" fmla="*/ 204 h 204"/>
                <a:gd name="T26" fmla="*/ 76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5 w 204"/>
                <a:gd name="T33" fmla="*/ 153 h 204"/>
                <a:gd name="T34" fmla="*/ 5 w 204"/>
                <a:gd name="T35" fmla="*/ 128 h 204"/>
                <a:gd name="T36" fmla="*/ 0 w 204"/>
                <a:gd name="T37" fmla="*/ 101 h 204"/>
                <a:gd name="T38" fmla="*/ 5 w 204"/>
                <a:gd name="T39" fmla="*/ 74 h 204"/>
                <a:gd name="T40" fmla="*/ 15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6 w 204"/>
                <a:gd name="T47" fmla="*/ 3 h 204"/>
                <a:gd name="T48" fmla="*/ 103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3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1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30" y="199"/>
                  </a:lnTo>
                  <a:lnTo>
                    <a:pt x="103" y="204"/>
                  </a:lnTo>
                  <a:lnTo>
                    <a:pt x="76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5" y="153"/>
                  </a:lnTo>
                  <a:lnTo>
                    <a:pt x="5" y="128"/>
                  </a:lnTo>
                  <a:lnTo>
                    <a:pt x="0" y="101"/>
                  </a:lnTo>
                  <a:lnTo>
                    <a:pt x="5" y="74"/>
                  </a:lnTo>
                  <a:lnTo>
                    <a:pt x="15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6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6661500" y="2865381"/>
              <a:ext cx="318518" cy="211972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60" name="Group 1"/>
          <p:cNvGrpSpPr/>
          <p:nvPr/>
        </p:nvGrpSpPr>
        <p:grpSpPr>
          <a:xfrm>
            <a:off x="1421444" y="2424891"/>
            <a:ext cx="620009" cy="623064"/>
            <a:chOff x="1066082" y="1818668"/>
            <a:chExt cx="465007" cy="467298"/>
          </a:xfrm>
        </p:grpSpPr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1066082" y="1818668"/>
              <a:ext cx="465007" cy="467298"/>
            </a:xfrm>
            <a:custGeom>
              <a:avLst/>
              <a:gdLst>
                <a:gd name="T0" fmla="*/ 102 w 203"/>
                <a:gd name="T1" fmla="*/ 0 h 204"/>
                <a:gd name="T2" fmla="*/ 129 w 203"/>
                <a:gd name="T3" fmla="*/ 3 h 204"/>
                <a:gd name="T4" fmla="*/ 153 w 203"/>
                <a:gd name="T5" fmla="*/ 13 h 204"/>
                <a:gd name="T6" fmla="*/ 174 w 203"/>
                <a:gd name="T7" fmla="*/ 30 h 204"/>
                <a:gd name="T8" fmla="*/ 190 w 203"/>
                <a:gd name="T9" fmla="*/ 50 h 204"/>
                <a:gd name="T10" fmla="*/ 200 w 203"/>
                <a:gd name="T11" fmla="*/ 74 h 204"/>
                <a:gd name="T12" fmla="*/ 203 w 203"/>
                <a:gd name="T13" fmla="*/ 102 h 204"/>
                <a:gd name="T14" fmla="*/ 200 w 203"/>
                <a:gd name="T15" fmla="*/ 129 h 204"/>
                <a:gd name="T16" fmla="*/ 190 w 203"/>
                <a:gd name="T17" fmla="*/ 153 h 204"/>
                <a:gd name="T18" fmla="*/ 174 w 203"/>
                <a:gd name="T19" fmla="*/ 174 h 204"/>
                <a:gd name="T20" fmla="*/ 153 w 203"/>
                <a:gd name="T21" fmla="*/ 190 h 204"/>
                <a:gd name="T22" fmla="*/ 129 w 203"/>
                <a:gd name="T23" fmla="*/ 201 h 204"/>
                <a:gd name="T24" fmla="*/ 102 w 203"/>
                <a:gd name="T25" fmla="*/ 204 h 204"/>
                <a:gd name="T26" fmla="*/ 74 w 203"/>
                <a:gd name="T27" fmla="*/ 201 h 204"/>
                <a:gd name="T28" fmla="*/ 50 w 203"/>
                <a:gd name="T29" fmla="*/ 190 h 204"/>
                <a:gd name="T30" fmla="*/ 30 w 203"/>
                <a:gd name="T31" fmla="*/ 174 h 204"/>
                <a:gd name="T32" fmla="*/ 13 w 203"/>
                <a:gd name="T33" fmla="*/ 153 h 204"/>
                <a:gd name="T34" fmla="*/ 3 w 203"/>
                <a:gd name="T35" fmla="*/ 129 h 204"/>
                <a:gd name="T36" fmla="*/ 0 w 203"/>
                <a:gd name="T37" fmla="*/ 102 h 204"/>
                <a:gd name="T38" fmla="*/ 3 w 203"/>
                <a:gd name="T39" fmla="*/ 74 h 204"/>
                <a:gd name="T40" fmla="*/ 13 w 203"/>
                <a:gd name="T41" fmla="*/ 50 h 204"/>
                <a:gd name="T42" fmla="*/ 30 w 203"/>
                <a:gd name="T43" fmla="*/ 30 h 204"/>
                <a:gd name="T44" fmla="*/ 50 w 203"/>
                <a:gd name="T45" fmla="*/ 13 h 204"/>
                <a:gd name="T46" fmla="*/ 74 w 203"/>
                <a:gd name="T47" fmla="*/ 3 h 204"/>
                <a:gd name="T48" fmla="*/ 102 w 203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4">
                  <a:moveTo>
                    <a:pt x="102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1"/>
                  </a:lnTo>
                  <a:lnTo>
                    <a:pt x="102" y="204"/>
                  </a:lnTo>
                  <a:lnTo>
                    <a:pt x="74" y="201"/>
                  </a:lnTo>
                  <a:lnTo>
                    <a:pt x="50" y="190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4" y="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1145360" y="1919614"/>
              <a:ext cx="299574" cy="277578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63" name="Group 2"/>
          <p:cNvGrpSpPr/>
          <p:nvPr/>
        </p:nvGrpSpPr>
        <p:grpSpPr>
          <a:xfrm>
            <a:off x="4847862" y="2433508"/>
            <a:ext cx="620009" cy="620009"/>
            <a:chOff x="3635896" y="1825130"/>
            <a:chExt cx="465007" cy="465007"/>
          </a:xfrm>
        </p:grpSpPr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635896" y="1825130"/>
              <a:ext cx="465007" cy="465007"/>
            </a:xfrm>
            <a:custGeom>
              <a:avLst/>
              <a:gdLst>
                <a:gd name="T0" fmla="*/ 101 w 203"/>
                <a:gd name="T1" fmla="*/ 0 h 203"/>
                <a:gd name="T2" fmla="*/ 129 w 203"/>
                <a:gd name="T3" fmla="*/ 2 h 203"/>
                <a:gd name="T4" fmla="*/ 153 w 203"/>
                <a:gd name="T5" fmla="*/ 13 h 203"/>
                <a:gd name="T6" fmla="*/ 173 w 203"/>
                <a:gd name="T7" fmla="*/ 29 h 203"/>
                <a:gd name="T8" fmla="*/ 190 w 203"/>
                <a:gd name="T9" fmla="*/ 50 h 203"/>
                <a:gd name="T10" fmla="*/ 200 w 203"/>
                <a:gd name="T11" fmla="*/ 74 h 203"/>
                <a:gd name="T12" fmla="*/ 203 w 203"/>
                <a:gd name="T13" fmla="*/ 101 h 203"/>
                <a:gd name="T14" fmla="*/ 200 w 203"/>
                <a:gd name="T15" fmla="*/ 129 h 203"/>
                <a:gd name="T16" fmla="*/ 190 w 203"/>
                <a:gd name="T17" fmla="*/ 153 h 203"/>
                <a:gd name="T18" fmla="*/ 173 w 203"/>
                <a:gd name="T19" fmla="*/ 174 h 203"/>
                <a:gd name="T20" fmla="*/ 153 w 203"/>
                <a:gd name="T21" fmla="*/ 190 h 203"/>
                <a:gd name="T22" fmla="*/ 129 w 203"/>
                <a:gd name="T23" fmla="*/ 200 h 203"/>
                <a:gd name="T24" fmla="*/ 101 w 203"/>
                <a:gd name="T25" fmla="*/ 203 h 203"/>
                <a:gd name="T26" fmla="*/ 74 w 203"/>
                <a:gd name="T27" fmla="*/ 200 h 203"/>
                <a:gd name="T28" fmla="*/ 50 w 203"/>
                <a:gd name="T29" fmla="*/ 190 h 203"/>
                <a:gd name="T30" fmla="*/ 29 w 203"/>
                <a:gd name="T31" fmla="*/ 174 h 203"/>
                <a:gd name="T32" fmla="*/ 13 w 203"/>
                <a:gd name="T33" fmla="*/ 153 h 203"/>
                <a:gd name="T34" fmla="*/ 3 w 203"/>
                <a:gd name="T35" fmla="*/ 129 h 203"/>
                <a:gd name="T36" fmla="*/ 0 w 203"/>
                <a:gd name="T37" fmla="*/ 101 h 203"/>
                <a:gd name="T38" fmla="*/ 3 w 203"/>
                <a:gd name="T39" fmla="*/ 74 h 203"/>
                <a:gd name="T40" fmla="*/ 13 w 203"/>
                <a:gd name="T41" fmla="*/ 50 h 203"/>
                <a:gd name="T42" fmla="*/ 29 w 203"/>
                <a:gd name="T43" fmla="*/ 29 h 203"/>
                <a:gd name="T44" fmla="*/ 50 w 203"/>
                <a:gd name="T45" fmla="*/ 13 h 203"/>
                <a:gd name="T46" fmla="*/ 74 w 203"/>
                <a:gd name="T47" fmla="*/ 2 h 203"/>
                <a:gd name="T48" fmla="*/ 101 w 203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3">
                  <a:moveTo>
                    <a:pt x="101" y="0"/>
                  </a:moveTo>
                  <a:lnTo>
                    <a:pt x="129" y="2"/>
                  </a:lnTo>
                  <a:lnTo>
                    <a:pt x="153" y="13"/>
                  </a:lnTo>
                  <a:lnTo>
                    <a:pt x="173" y="29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1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3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1" y="203"/>
                  </a:lnTo>
                  <a:lnTo>
                    <a:pt x="74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29" y="29"/>
                  </a:lnTo>
                  <a:lnTo>
                    <a:pt x="50" y="13"/>
                  </a:lnTo>
                  <a:lnTo>
                    <a:pt x="74" y="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788568" y="1901620"/>
              <a:ext cx="201914" cy="300866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66" name="Group 17"/>
          <p:cNvGrpSpPr/>
          <p:nvPr/>
        </p:nvGrpSpPr>
        <p:grpSpPr>
          <a:xfrm>
            <a:off x="8487177" y="1316766"/>
            <a:ext cx="623064" cy="620009"/>
            <a:chOff x="6365383" y="987574"/>
            <a:chExt cx="467298" cy="465007"/>
          </a:xfrm>
        </p:grpSpPr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6365383" y="987574"/>
              <a:ext cx="467298" cy="465007"/>
            </a:xfrm>
            <a:custGeom>
              <a:avLst/>
              <a:gdLst>
                <a:gd name="T0" fmla="*/ 101 w 204"/>
                <a:gd name="T1" fmla="*/ 0 h 203"/>
                <a:gd name="T2" fmla="*/ 130 w 204"/>
                <a:gd name="T3" fmla="*/ 3 h 203"/>
                <a:gd name="T4" fmla="*/ 153 w 204"/>
                <a:gd name="T5" fmla="*/ 13 h 203"/>
                <a:gd name="T6" fmla="*/ 174 w 204"/>
                <a:gd name="T7" fmla="*/ 29 h 203"/>
                <a:gd name="T8" fmla="*/ 191 w 204"/>
                <a:gd name="T9" fmla="*/ 50 h 203"/>
                <a:gd name="T10" fmla="*/ 201 w 204"/>
                <a:gd name="T11" fmla="*/ 74 h 203"/>
                <a:gd name="T12" fmla="*/ 204 w 204"/>
                <a:gd name="T13" fmla="*/ 102 h 203"/>
                <a:gd name="T14" fmla="*/ 201 w 204"/>
                <a:gd name="T15" fmla="*/ 129 h 203"/>
                <a:gd name="T16" fmla="*/ 191 w 204"/>
                <a:gd name="T17" fmla="*/ 153 h 203"/>
                <a:gd name="T18" fmla="*/ 174 w 204"/>
                <a:gd name="T19" fmla="*/ 174 h 203"/>
                <a:gd name="T20" fmla="*/ 153 w 204"/>
                <a:gd name="T21" fmla="*/ 190 h 203"/>
                <a:gd name="T22" fmla="*/ 130 w 204"/>
                <a:gd name="T23" fmla="*/ 200 h 203"/>
                <a:gd name="T24" fmla="*/ 101 w 204"/>
                <a:gd name="T25" fmla="*/ 203 h 203"/>
                <a:gd name="T26" fmla="*/ 75 w 204"/>
                <a:gd name="T27" fmla="*/ 200 h 203"/>
                <a:gd name="T28" fmla="*/ 51 w 204"/>
                <a:gd name="T29" fmla="*/ 190 h 203"/>
                <a:gd name="T30" fmla="*/ 30 w 204"/>
                <a:gd name="T31" fmla="*/ 174 h 203"/>
                <a:gd name="T32" fmla="*/ 14 w 204"/>
                <a:gd name="T33" fmla="*/ 153 h 203"/>
                <a:gd name="T34" fmla="*/ 3 w 204"/>
                <a:gd name="T35" fmla="*/ 129 h 203"/>
                <a:gd name="T36" fmla="*/ 0 w 204"/>
                <a:gd name="T37" fmla="*/ 102 h 203"/>
                <a:gd name="T38" fmla="*/ 3 w 204"/>
                <a:gd name="T39" fmla="*/ 74 h 203"/>
                <a:gd name="T40" fmla="*/ 14 w 204"/>
                <a:gd name="T41" fmla="*/ 50 h 203"/>
                <a:gd name="T42" fmla="*/ 30 w 204"/>
                <a:gd name="T43" fmla="*/ 29 h 203"/>
                <a:gd name="T44" fmla="*/ 51 w 204"/>
                <a:gd name="T45" fmla="*/ 13 h 203"/>
                <a:gd name="T46" fmla="*/ 75 w 204"/>
                <a:gd name="T47" fmla="*/ 3 h 203"/>
                <a:gd name="T48" fmla="*/ 101 w 204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3">
                  <a:moveTo>
                    <a:pt x="101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1" y="74"/>
                  </a:lnTo>
                  <a:lnTo>
                    <a:pt x="204" y="102"/>
                  </a:lnTo>
                  <a:lnTo>
                    <a:pt x="201" y="129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30" y="200"/>
                  </a:lnTo>
                  <a:lnTo>
                    <a:pt x="101" y="203"/>
                  </a:lnTo>
                  <a:lnTo>
                    <a:pt x="75" y="200"/>
                  </a:lnTo>
                  <a:lnTo>
                    <a:pt x="51" y="190"/>
                  </a:lnTo>
                  <a:lnTo>
                    <a:pt x="30" y="174"/>
                  </a:lnTo>
                  <a:lnTo>
                    <a:pt x="14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4" y="50"/>
                  </a:lnTo>
                  <a:lnTo>
                    <a:pt x="30" y="29"/>
                  </a:lnTo>
                  <a:lnTo>
                    <a:pt x="51" y="13"/>
                  </a:lnTo>
                  <a:lnTo>
                    <a:pt x="75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6458481" y="1121413"/>
              <a:ext cx="263683" cy="197326"/>
            </a:xfrm>
            <a:custGeom>
              <a:avLst/>
              <a:gdLst>
                <a:gd name="T0" fmla="*/ 302 w 302"/>
                <a:gd name="T1" fmla="*/ 226 h 226"/>
                <a:gd name="T2" fmla="*/ 0 w 302"/>
                <a:gd name="T3" fmla="*/ 226 h 226"/>
                <a:gd name="T4" fmla="*/ 0 w 302"/>
                <a:gd name="T5" fmla="*/ 0 h 226"/>
                <a:gd name="T6" fmla="*/ 17 w 302"/>
                <a:gd name="T7" fmla="*/ 0 h 226"/>
                <a:gd name="T8" fmla="*/ 17 w 302"/>
                <a:gd name="T9" fmla="*/ 206 h 226"/>
                <a:gd name="T10" fmla="*/ 302 w 302"/>
                <a:gd name="T11" fmla="*/ 206 h 226"/>
                <a:gd name="T12" fmla="*/ 302 w 302"/>
                <a:gd name="T13" fmla="*/ 226 h 226"/>
                <a:gd name="T14" fmla="*/ 282 w 302"/>
                <a:gd name="T15" fmla="*/ 188 h 226"/>
                <a:gd name="T16" fmla="*/ 37 w 302"/>
                <a:gd name="T17" fmla="*/ 188 h 226"/>
                <a:gd name="T18" fmla="*/ 37 w 302"/>
                <a:gd name="T19" fmla="*/ 103 h 226"/>
                <a:gd name="T20" fmla="*/ 103 w 302"/>
                <a:gd name="T21" fmla="*/ 17 h 226"/>
                <a:gd name="T22" fmla="*/ 189 w 302"/>
                <a:gd name="T23" fmla="*/ 103 h 226"/>
                <a:gd name="T24" fmla="*/ 245 w 302"/>
                <a:gd name="T25" fmla="*/ 56 h 226"/>
                <a:gd name="T26" fmla="*/ 282 w 302"/>
                <a:gd name="T27" fmla="*/ 18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6">
                  <a:moveTo>
                    <a:pt x="302" y="226"/>
                  </a:moveTo>
                  <a:lnTo>
                    <a:pt x="0" y="22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06"/>
                  </a:lnTo>
                  <a:lnTo>
                    <a:pt x="302" y="206"/>
                  </a:lnTo>
                  <a:lnTo>
                    <a:pt x="302" y="226"/>
                  </a:lnTo>
                  <a:close/>
                  <a:moveTo>
                    <a:pt x="282" y="188"/>
                  </a:moveTo>
                  <a:lnTo>
                    <a:pt x="37" y="188"/>
                  </a:lnTo>
                  <a:lnTo>
                    <a:pt x="37" y="103"/>
                  </a:lnTo>
                  <a:lnTo>
                    <a:pt x="103" y="17"/>
                  </a:lnTo>
                  <a:lnTo>
                    <a:pt x="189" y="103"/>
                  </a:lnTo>
                  <a:lnTo>
                    <a:pt x="245" y="56"/>
                  </a:lnTo>
                  <a:lnTo>
                    <a:pt x="282" y="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69" name="Group 3"/>
          <p:cNvGrpSpPr/>
          <p:nvPr/>
        </p:nvGrpSpPr>
        <p:grpSpPr>
          <a:xfrm>
            <a:off x="6361220" y="4121229"/>
            <a:ext cx="620009" cy="626119"/>
            <a:chOff x="4770914" y="3090921"/>
            <a:chExt cx="465007" cy="469589"/>
          </a:xfrm>
        </p:grpSpPr>
        <p:sp>
          <p:nvSpPr>
            <p:cNvPr id="70" name="Freeform 9"/>
            <p:cNvSpPr>
              <a:spLocks/>
            </p:cNvSpPr>
            <p:nvPr/>
          </p:nvSpPr>
          <p:spPr bwMode="auto">
            <a:xfrm>
              <a:off x="4770914" y="3090921"/>
              <a:ext cx="465007" cy="469589"/>
            </a:xfrm>
            <a:custGeom>
              <a:avLst/>
              <a:gdLst>
                <a:gd name="T0" fmla="*/ 102 w 203"/>
                <a:gd name="T1" fmla="*/ 0 h 205"/>
                <a:gd name="T2" fmla="*/ 129 w 203"/>
                <a:gd name="T3" fmla="*/ 4 h 205"/>
                <a:gd name="T4" fmla="*/ 153 w 203"/>
                <a:gd name="T5" fmla="*/ 14 h 205"/>
                <a:gd name="T6" fmla="*/ 174 w 203"/>
                <a:gd name="T7" fmla="*/ 29 h 205"/>
                <a:gd name="T8" fmla="*/ 190 w 203"/>
                <a:gd name="T9" fmla="*/ 50 h 205"/>
                <a:gd name="T10" fmla="*/ 200 w 203"/>
                <a:gd name="T11" fmla="*/ 75 h 205"/>
                <a:gd name="T12" fmla="*/ 203 w 203"/>
                <a:gd name="T13" fmla="*/ 102 h 205"/>
                <a:gd name="T14" fmla="*/ 200 w 203"/>
                <a:gd name="T15" fmla="*/ 129 h 205"/>
                <a:gd name="T16" fmla="*/ 190 w 203"/>
                <a:gd name="T17" fmla="*/ 154 h 205"/>
                <a:gd name="T18" fmla="*/ 174 w 203"/>
                <a:gd name="T19" fmla="*/ 174 h 205"/>
                <a:gd name="T20" fmla="*/ 153 w 203"/>
                <a:gd name="T21" fmla="*/ 190 h 205"/>
                <a:gd name="T22" fmla="*/ 129 w 203"/>
                <a:gd name="T23" fmla="*/ 200 h 205"/>
                <a:gd name="T24" fmla="*/ 102 w 203"/>
                <a:gd name="T25" fmla="*/ 205 h 205"/>
                <a:gd name="T26" fmla="*/ 76 w 203"/>
                <a:gd name="T27" fmla="*/ 200 h 205"/>
                <a:gd name="T28" fmla="*/ 50 w 203"/>
                <a:gd name="T29" fmla="*/ 190 h 205"/>
                <a:gd name="T30" fmla="*/ 29 w 203"/>
                <a:gd name="T31" fmla="*/ 174 h 205"/>
                <a:gd name="T32" fmla="*/ 15 w 203"/>
                <a:gd name="T33" fmla="*/ 154 h 205"/>
                <a:gd name="T34" fmla="*/ 4 w 203"/>
                <a:gd name="T35" fmla="*/ 129 h 205"/>
                <a:gd name="T36" fmla="*/ 0 w 203"/>
                <a:gd name="T37" fmla="*/ 102 h 205"/>
                <a:gd name="T38" fmla="*/ 4 w 203"/>
                <a:gd name="T39" fmla="*/ 75 h 205"/>
                <a:gd name="T40" fmla="*/ 15 w 203"/>
                <a:gd name="T41" fmla="*/ 50 h 205"/>
                <a:gd name="T42" fmla="*/ 29 w 203"/>
                <a:gd name="T43" fmla="*/ 29 h 205"/>
                <a:gd name="T44" fmla="*/ 50 w 203"/>
                <a:gd name="T45" fmla="*/ 14 h 205"/>
                <a:gd name="T46" fmla="*/ 76 w 203"/>
                <a:gd name="T47" fmla="*/ 4 h 205"/>
                <a:gd name="T48" fmla="*/ 102 w 203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5">
                  <a:moveTo>
                    <a:pt x="102" y="0"/>
                  </a:moveTo>
                  <a:lnTo>
                    <a:pt x="129" y="4"/>
                  </a:lnTo>
                  <a:lnTo>
                    <a:pt x="153" y="14"/>
                  </a:lnTo>
                  <a:lnTo>
                    <a:pt x="174" y="29"/>
                  </a:lnTo>
                  <a:lnTo>
                    <a:pt x="190" y="50"/>
                  </a:lnTo>
                  <a:lnTo>
                    <a:pt x="200" y="75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4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2" y="205"/>
                  </a:lnTo>
                  <a:lnTo>
                    <a:pt x="76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5" y="154"/>
                  </a:lnTo>
                  <a:lnTo>
                    <a:pt x="4" y="129"/>
                  </a:lnTo>
                  <a:lnTo>
                    <a:pt x="0" y="102"/>
                  </a:lnTo>
                  <a:lnTo>
                    <a:pt x="4" y="75"/>
                  </a:lnTo>
                  <a:lnTo>
                    <a:pt x="15" y="50"/>
                  </a:lnTo>
                  <a:lnTo>
                    <a:pt x="29" y="29"/>
                  </a:lnTo>
                  <a:lnTo>
                    <a:pt x="50" y="14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71" name="Freeform 10"/>
            <p:cNvSpPr>
              <a:spLocks noEditPoints="1"/>
            </p:cNvSpPr>
            <p:nvPr/>
          </p:nvSpPr>
          <p:spPr bwMode="auto">
            <a:xfrm>
              <a:off x="4870438" y="3218381"/>
              <a:ext cx="260899" cy="203797"/>
            </a:xfrm>
            <a:custGeom>
              <a:avLst/>
              <a:gdLst>
                <a:gd name="T0" fmla="*/ 164 w 164"/>
                <a:gd name="T1" fmla="*/ 114 h 128"/>
                <a:gd name="T2" fmla="*/ 149 w 164"/>
                <a:gd name="T3" fmla="*/ 128 h 128"/>
                <a:gd name="T4" fmla="*/ 15 w 164"/>
                <a:gd name="T5" fmla="*/ 128 h 128"/>
                <a:gd name="T6" fmla="*/ 0 w 164"/>
                <a:gd name="T7" fmla="*/ 114 h 128"/>
                <a:gd name="T8" fmla="*/ 0 w 164"/>
                <a:gd name="T9" fmla="*/ 14 h 128"/>
                <a:gd name="T10" fmla="*/ 15 w 164"/>
                <a:gd name="T11" fmla="*/ 0 h 128"/>
                <a:gd name="T12" fmla="*/ 149 w 164"/>
                <a:gd name="T13" fmla="*/ 0 h 128"/>
                <a:gd name="T14" fmla="*/ 164 w 164"/>
                <a:gd name="T15" fmla="*/ 14 h 128"/>
                <a:gd name="T16" fmla="*/ 164 w 164"/>
                <a:gd name="T17" fmla="*/ 114 h 128"/>
                <a:gd name="T18" fmla="*/ 149 w 164"/>
                <a:gd name="T19" fmla="*/ 11 h 128"/>
                <a:gd name="T20" fmla="*/ 15 w 164"/>
                <a:gd name="T21" fmla="*/ 11 h 128"/>
                <a:gd name="T22" fmla="*/ 12 w 164"/>
                <a:gd name="T23" fmla="*/ 14 h 128"/>
                <a:gd name="T24" fmla="*/ 25 w 164"/>
                <a:gd name="T25" fmla="*/ 40 h 128"/>
                <a:gd name="T26" fmla="*/ 62 w 164"/>
                <a:gd name="T27" fmla="*/ 69 h 128"/>
                <a:gd name="T28" fmla="*/ 82 w 164"/>
                <a:gd name="T29" fmla="*/ 82 h 128"/>
                <a:gd name="T30" fmla="*/ 82 w 164"/>
                <a:gd name="T31" fmla="*/ 82 h 128"/>
                <a:gd name="T32" fmla="*/ 82 w 164"/>
                <a:gd name="T33" fmla="*/ 82 h 128"/>
                <a:gd name="T34" fmla="*/ 102 w 164"/>
                <a:gd name="T35" fmla="*/ 69 h 128"/>
                <a:gd name="T36" fmla="*/ 139 w 164"/>
                <a:gd name="T37" fmla="*/ 40 h 128"/>
                <a:gd name="T38" fmla="*/ 152 w 164"/>
                <a:gd name="T39" fmla="*/ 18 h 128"/>
                <a:gd name="T40" fmla="*/ 149 w 164"/>
                <a:gd name="T41" fmla="*/ 11 h 128"/>
                <a:gd name="T42" fmla="*/ 152 w 164"/>
                <a:gd name="T43" fmla="*/ 43 h 128"/>
                <a:gd name="T44" fmla="*/ 146 w 164"/>
                <a:gd name="T45" fmla="*/ 50 h 128"/>
                <a:gd name="T46" fmla="*/ 107 w 164"/>
                <a:gd name="T47" fmla="*/ 80 h 128"/>
                <a:gd name="T48" fmla="*/ 82 w 164"/>
                <a:gd name="T49" fmla="*/ 93 h 128"/>
                <a:gd name="T50" fmla="*/ 82 w 164"/>
                <a:gd name="T51" fmla="*/ 93 h 128"/>
                <a:gd name="T52" fmla="*/ 82 w 164"/>
                <a:gd name="T53" fmla="*/ 93 h 128"/>
                <a:gd name="T54" fmla="*/ 57 w 164"/>
                <a:gd name="T55" fmla="*/ 80 h 128"/>
                <a:gd name="T56" fmla="*/ 18 w 164"/>
                <a:gd name="T57" fmla="*/ 50 h 128"/>
                <a:gd name="T58" fmla="*/ 12 w 164"/>
                <a:gd name="T59" fmla="*/ 43 h 128"/>
                <a:gd name="T60" fmla="*/ 12 w 164"/>
                <a:gd name="T61" fmla="*/ 114 h 128"/>
                <a:gd name="T62" fmla="*/ 15 w 164"/>
                <a:gd name="T63" fmla="*/ 117 h 128"/>
                <a:gd name="T64" fmla="*/ 149 w 164"/>
                <a:gd name="T65" fmla="*/ 117 h 128"/>
                <a:gd name="T66" fmla="*/ 152 w 164"/>
                <a:gd name="T67" fmla="*/ 114 h 128"/>
                <a:gd name="T68" fmla="*/ 152 w 164"/>
                <a:gd name="T6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28">
                  <a:moveTo>
                    <a:pt x="164" y="114"/>
                  </a:moveTo>
                  <a:cubicBezTo>
                    <a:pt x="164" y="122"/>
                    <a:pt x="157" y="128"/>
                    <a:pt x="149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7" y="128"/>
                    <a:pt x="0" y="122"/>
                    <a:pt x="0" y="1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7" y="0"/>
                    <a:pt x="164" y="6"/>
                    <a:pt x="164" y="14"/>
                  </a:cubicBezTo>
                  <a:lnTo>
                    <a:pt x="164" y="114"/>
                  </a:lnTo>
                  <a:close/>
                  <a:moveTo>
                    <a:pt x="14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3" y="11"/>
                    <a:pt x="12" y="13"/>
                    <a:pt x="12" y="14"/>
                  </a:cubicBezTo>
                  <a:cubicBezTo>
                    <a:pt x="12" y="25"/>
                    <a:pt x="17" y="34"/>
                    <a:pt x="25" y="40"/>
                  </a:cubicBezTo>
                  <a:cubicBezTo>
                    <a:pt x="37" y="50"/>
                    <a:pt x="50" y="59"/>
                    <a:pt x="62" y="69"/>
                  </a:cubicBezTo>
                  <a:cubicBezTo>
                    <a:pt x="67" y="73"/>
                    <a:pt x="76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9" y="82"/>
                    <a:pt x="97" y="73"/>
                    <a:pt x="102" y="69"/>
                  </a:cubicBezTo>
                  <a:cubicBezTo>
                    <a:pt x="114" y="59"/>
                    <a:pt x="127" y="50"/>
                    <a:pt x="139" y="40"/>
                  </a:cubicBezTo>
                  <a:cubicBezTo>
                    <a:pt x="145" y="36"/>
                    <a:pt x="152" y="25"/>
                    <a:pt x="152" y="18"/>
                  </a:cubicBezTo>
                  <a:cubicBezTo>
                    <a:pt x="152" y="15"/>
                    <a:pt x="153" y="11"/>
                    <a:pt x="149" y="11"/>
                  </a:cubicBezTo>
                  <a:close/>
                  <a:moveTo>
                    <a:pt x="152" y="43"/>
                  </a:moveTo>
                  <a:cubicBezTo>
                    <a:pt x="150" y="46"/>
                    <a:pt x="148" y="48"/>
                    <a:pt x="146" y="50"/>
                  </a:cubicBezTo>
                  <a:cubicBezTo>
                    <a:pt x="133" y="60"/>
                    <a:pt x="120" y="70"/>
                    <a:pt x="107" y="80"/>
                  </a:cubicBezTo>
                  <a:cubicBezTo>
                    <a:pt x="100" y="86"/>
                    <a:pt x="9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72" y="93"/>
                    <a:pt x="64" y="86"/>
                    <a:pt x="57" y="80"/>
                  </a:cubicBezTo>
                  <a:cubicBezTo>
                    <a:pt x="44" y="70"/>
                    <a:pt x="31" y="60"/>
                    <a:pt x="18" y="50"/>
                  </a:cubicBezTo>
                  <a:cubicBezTo>
                    <a:pt x="16" y="48"/>
                    <a:pt x="14" y="46"/>
                    <a:pt x="12" y="43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15"/>
                    <a:pt x="13" y="117"/>
                    <a:pt x="15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51" y="117"/>
                    <a:pt x="152" y="115"/>
                    <a:pt x="152" y="114"/>
                  </a:cubicBezTo>
                  <a:lnTo>
                    <a:pt x="152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72" name="Group 18"/>
          <p:cNvGrpSpPr/>
          <p:nvPr/>
        </p:nvGrpSpPr>
        <p:grpSpPr>
          <a:xfrm>
            <a:off x="10467704" y="1784709"/>
            <a:ext cx="623064" cy="623064"/>
            <a:chOff x="7850778" y="1338532"/>
            <a:chExt cx="467298" cy="467298"/>
          </a:xfrm>
        </p:grpSpPr>
        <p:sp>
          <p:nvSpPr>
            <p:cNvPr id="73" name="Freeform 12"/>
            <p:cNvSpPr>
              <a:spLocks/>
            </p:cNvSpPr>
            <p:nvPr/>
          </p:nvSpPr>
          <p:spPr bwMode="auto">
            <a:xfrm>
              <a:off x="7850778" y="1338532"/>
              <a:ext cx="467298" cy="467298"/>
            </a:xfrm>
            <a:custGeom>
              <a:avLst/>
              <a:gdLst>
                <a:gd name="T0" fmla="*/ 101 w 204"/>
                <a:gd name="T1" fmla="*/ 0 h 204"/>
                <a:gd name="T2" fmla="*/ 129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0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0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29 w 204"/>
                <a:gd name="T23" fmla="*/ 199 h 204"/>
                <a:gd name="T24" fmla="*/ 101 w 204"/>
                <a:gd name="T25" fmla="*/ 204 h 204"/>
                <a:gd name="T26" fmla="*/ 74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3 w 204"/>
                <a:gd name="T33" fmla="*/ 153 h 204"/>
                <a:gd name="T34" fmla="*/ 3 w 204"/>
                <a:gd name="T35" fmla="*/ 128 h 204"/>
                <a:gd name="T36" fmla="*/ 0 w 204"/>
                <a:gd name="T37" fmla="*/ 101 h 204"/>
                <a:gd name="T38" fmla="*/ 3 w 204"/>
                <a:gd name="T39" fmla="*/ 74 h 204"/>
                <a:gd name="T40" fmla="*/ 13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4 w 204"/>
                <a:gd name="T47" fmla="*/ 3 h 204"/>
                <a:gd name="T48" fmla="*/ 101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29" y="199"/>
                  </a:lnTo>
                  <a:lnTo>
                    <a:pt x="101" y="204"/>
                  </a:lnTo>
                  <a:lnTo>
                    <a:pt x="74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8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4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74" name="Freeform 11"/>
            <p:cNvSpPr>
              <a:spLocks noEditPoints="1"/>
            </p:cNvSpPr>
            <p:nvPr/>
          </p:nvSpPr>
          <p:spPr bwMode="auto">
            <a:xfrm>
              <a:off x="7954681" y="1439214"/>
              <a:ext cx="254730" cy="253695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未来展望</a:t>
            </a:r>
            <a:endParaRPr lang="zh-CN" altLang="en-US" sz="2300" kern="12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735995" y="320511"/>
            <a:ext cx="636853" cy="393183"/>
            <a:chOff x="3610120" y="261689"/>
            <a:chExt cx="636853" cy="393183"/>
          </a:xfrm>
        </p:grpSpPr>
        <p:pic>
          <p:nvPicPr>
            <p:cNvPr id="78" name="图片 7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7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76" name="图片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35580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A_图片 1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3746425" y="4968197"/>
            <a:ext cx="1238080" cy="1030159"/>
          </a:xfrm>
          <a:prstGeom prst="rect">
            <a:avLst/>
          </a:prstGeom>
        </p:spPr>
      </p:pic>
      <p:sp>
        <p:nvSpPr>
          <p:cNvPr id="113" name="PA_文本框 45"/>
          <p:cNvSpPr txBox="1"/>
          <p:nvPr>
            <p:custDataLst>
              <p:tags r:id="rId2"/>
            </p:custDataLst>
          </p:nvPr>
        </p:nvSpPr>
        <p:spPr>
          <a:xfrm>
            <a:off x="2192632" y="1933516"/>
            <a:ext cx="8674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这个时代缺的不是完美的人，缺的是从心里给出的真心，正义，无畏和同情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84505" y="51908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感谢</a:t>
            </a:r>
            <a:r>
              <a:rPr lang="zh-CN" altLang="en-US" sz="32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聆听</a:t>
            </a:r>
            <a:endParaRPr lang="zh-CN" altLang="en-US" sz="32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60970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658207" y="180364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创意</a:t>
            </a:r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来源</a:t>
            </a:r>
          </a:p>
        </p:txBody>
      </p:sp>
      <p:grpSp>
        <p:nvGrpSpPr>
          <p:cNvPr id="68" name="组 67"/>
          <p:cNvGrpSpPr/>
          <p:nvPr/>
        </p:nvGrpSpPr>
        <p:grpSpPr>
          <a:xfrm>
            <a:off x="6776735" y="1717949"/>
            <a:ext cx="714896" cy="842464"/>
            <a:chOff x="6528664" y="1618363"/>
            <a:chExt cx="714896" cy="842464"/>
          </a:xfrm>
        </p:grpSpPr>
        <p:sp>
          <p:nvSpPr>
            <p:cNvPr id="27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/>
                  <a:ea typeface="微软雅黑"/>
                  <a:cs typeface="DFPShaoNvW5-GB" charset="-122"/>
                  <a:sym typeface="Arial"/>
                </a:rPr>
                <a:t>1</a:t>
              </a:r>
              <a:endParaRPr kumimoji="1" lang="zh-CN" altLang="en-US" sz="2400" dirty="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202522" y="290620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应用介绍</a:t>
            </a:r>
          </a:p>
        </p:txBody>
      </p:sp>
      <p:grpSp>
        <p:nvGrpSpPr>
          <p:cNvPr id="73" name="组 72"/>
          <p:cNvGrpSpPr/>
          <p:nvPr/>
        </p:nvGrpSpPr>
        <p:grpSpPr>
          <a:xfrm>
            <a:off x="7321050" y="2817795"/>
            <a:ext cx="714896" cy="842464"/>
            <a:chOff x="6528664" y="1618363"/>
            <a:chExt cx="714896" cy="842464"/>
          </a:xfrm>
        </p:grpSpPr>
        <p:sp>
          <p:nvSpPr>
            <p:cNvPr id="74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Arial"/>
                  <a:ea typeface="微软雅黑"/>
                  <a:cs typeface="DFPShaoNvW5-GB" charset="-122"/>
                  <a:sym typeface="Arial"/>
                </a:rPr>
                <a:t>2</a:t>
              </a:r>
              <a:endParaRPr kumimoji="1" lang="zh-CN" altLang="en-US" sz="240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708184" y="42555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开发介绍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6826712" y="4095976"/>
            <a:ext cx="714896" cy="842464"/>
            <a:chOff x="6528664" y="1618363"/>
            <a:chExt cx="714896" cy="842464"/>
          </a:xfrm>
        </p:grpSpPr>
        <p:sp>
          <p:nvSpPr>
            <p:cNvPr id="78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/>
                  <a:ea typeface="微软雅黑"/>
                  <a:cs typeface="DFPShaoNvW5-GB" charset="-122"/>
                  <a:sym typeface="Arial"/>
                </a:rPr>
                <a:t>3</a:t>
              </a:r>
              <a:endParaRPr kumimoji="1" lang="zh-CN" altLang="en-US" sz="2400" dirty="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8396089" y="53847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未来展望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81" name="组 80"/>
          <p:cNvGrpSpPr/>
          <p:nvPr/>
        </p:nvGrpSpPr>
        <p:grpSpPr>
          <a:xfrm>
            <a:off x="7514617" y="5299019"/>
            <a:ext cx="714896" cy="842464"/>
            <a:chOff x="6528664" y="1618363"/>
            <a:chExt cx="714896" cy="842464"/>
          </a:xfrm>
        </p:grpSpPr>
        <p:sp>
          <p:nvSpPr>
            <p:cNvPr id="82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/>
                  <a:ea typeface="微软雅黑"/>
                  <a:cs typeface="DFPShaoNvW5-GB" charset="-122"/>
                  <a:sym typeface="Arial"/>
                </a:rPr>
                <a:t>4</a:t>
              </a:r>
              <a:endParaRPr kumimoji="1" lang="zh-CN" altLang="en-US" sz="2400" dirty="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3209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32466" y="295535"/>
            <a:ext cx="2651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Contents</a:t>
            </a:r>
            <a:endParaRPr kumimoji="1"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01050" y="112653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目录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03818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77219" y="397154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创意</a:t>
            </a:r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来源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1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83020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A_图片 41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626"/>
          <a:stretch/>
        </p:blipFill>
        <p:spPr>
          <a:xfrm>
            <a:off x="8227397" y="1206653"/>
            <a:ext cx="3221369" cy="4311787"/>
          </a:xfrm>
          <a:prstGeom prst="rect">
            <a:avLst/>
          </a:prstGeom>
        </p:spPr>
      </p:pic>
      <p:sp>
        <p:nvSpPr>
          <p:cNvPr id="416" name="文本框 415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创意来源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1743835" y="272659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8460110" y="1200523"/>
            <a:ext cx="2755942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785" y="956358"/>
            <a:ext cx="2829688" cy="50305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2" y="958079"/>
            <a:ext cx="2828720" cy="50288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03275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0378" y="3929752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应用介绍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2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06473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282804" y="320511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演示视频展示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2237185" y="237973"/>
            <a:ext cx="636853" cy="393183"/>
            <a:chOff x="3610120" y="261689"/>
            <a:chExt cx="636853" cy="393183"/>
          </a:xfrm>
        </p:grpSpPr>
        <p:pic>
          <p:nvPicPr>
            <p:cNvPr id="91" name="图片 9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92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67" name="图片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石大卡卡演示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23126" y="361103"/>
            <a:ext cx="3426307" cy="6091213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 flipH="1">
            <a:off x="8512866" y="2569995"/>
            <a:ext cx="2561534" cy="3479821"/>
            <a:chOff x="9574926" y="2421286"/>
            <a:chExt cx="1715705" cy="2604698"/>
          </a:xfrm>
        </p:grpSpPr>
        <p:sp>
          <p:nvSpPr>
            <p:cNvPr id="70" name="Freeform 119"/>
            <p:cNvSpPr>
              <a:spLocks/>
            </p:cNvSpPr>
            <p:nvPr/>
          </p:nvSpPr>
          <p:spPr bwMode="auto">
            <a:xfrm>
              <a:off x="10214774" y="3038485"/>
              <a:ext cx="5664" cy="566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1 w 1"/>
                <a:gd name="T15" fmla="*/ 0 h 1"/>
                <a:gd name="T16" fmla="*/ 1 w 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1" name="Freeform 120"/>
            <p:cNvSpPr>
              <a:spLocks noEditPoints="1"/>
            </p:cNvSpPr>
            <p:nvPr/>
          </p:nvSpPr>
          <p:spPr bwMode="auto">
            <a:xfrm>
              <a:off x="9631549" y="4063379"/>
              <a:ext cx="736111" cy="945621"/>
            </a:xfrm>
            <a:custGeom>
              <a:avLst/>
              <a:gdLst>
                <a:gd name="T0" fmla="*/ 58 w 130"/>
                <a:gd name="T1" fmla="*/ 165 h 167"/>
                <a:gd name="T2" fmla="*/ 37 w 130"/>
                <a:gd name="T3" fmla="*/ 160 h 167"/>
                <a:gd name="T4" fmla="*/ 52 w 130"/>
                <a:gd name="T5" fmla="*/ 159 h 167"/>
                <a:gd name="T6" fmla="*/ 123 w 130"/>
                <a:gd name="T7" fmla="*/ 156 h 167"/>
                <a:gd name="T8" fmla="*/ 98 w 130"/>
                <a:gd name="T9" fmla="*/ 156 h 167"/>
                <a:gd name="T10" fmla="*/ 120 w 130"/>
                <a:gd name="T11" fmla="*/ 153 h 167"/>
                <a:gd name="T12" fmla="*/ 42 w 130"/>
                <a:gd name="T13" fmla="*/ 152 h 167"/>
                <a:gd name="T14" fmla="*/ 111 w 130"/>
                <a:gd name="T15" fmla="*/ 150 h 167"/>
                <a:gd name="T16" fmla="*/ 60 w 130"/>
                <a:gd name="T17" fmla="*/ 151 h 167"/>
                <a:gd name="T18" fmla="*/ 125 w 130"/>
                <a:gd name="T19" fmla="*/ 153 h 167"/>
                <a:gd name="T20" fmla="*/ 48 w 130"/>
                <a:gd name="T21" fmla="*/ 145 h 167"/>
                <a:gd name="T22" fmla="*/ 59 w 130"/>
                <a:gd name="T23" fmla="*/ 145 h 167"/>
                <a:gd name="T24" fmla="*/ 119 w 130"/>
                <a:gd name="T25" fmla="*/ 143 h 167"/>
                <a:gd name="T26" fmla="*/ 116 w 130"/>
                <a:gd name="T27" fmla="*/ 141 h 167"/>
                <a:gd name="T28" fmla="*/ 118 w 130"/>
                <a:gd name="T29" fmla="*/ 134 h 167"/>
                <a:gd name="T30" fmla="*/ 119 w 130"/>
                <a:gd name="T31" fmla="*/ 132 h 167"/>
                <a:gd name="T32" fmla="*/ 50 w 130"/>
                <a:gd name="T33" fmla="*/ 129 h 167"/>
                <a:gd name="T34" fmla="*/ 115 w 130"/>
                <a:gd name="T35" fmla="*/ 124 h 167"/>
                <a:gd name="T36" fmla="*/ 114 w 130"/>
                <a:gd name="T37" fmla="*/ 121 h 167"/>
                <a:gd name="T38" fmla="*/ 110 w 130"/>
                <a:gd name="T39" fmla="*/ 116 h 167"/>
                <a:gd name="T40" fmla="*/ 115 w 130"/>
                <a:gd name="T41" fmla="*/ 114 h 167"/>
                <a:gd name="T42" fmla="*/ 111 w 130"/>
                <a:gd name="T43" fmla="*/ 109 h 167"/>
                <a:gd name="T44" fmla="*/ 58 w 130"/>
                <a:gd name="T45" fmla="*/ 108 h 167"/>
                <a:gd name="T46" fmla="*/ 110 w 130"/>
                <a:gd name="T47" fmla="*/ 107 h 167"/>
                <a:gd name="T48" fmla="*/ 59 w 130"/>
                <a:gd name="T49" fmla="*/ 102 h 167"/>
                <a:gd name="T50" fmla="*/ 56 w 130"/>
                <a:gd name="T51" fmla="*/ 98 h 167"/>
                <a:gd name="T52" fmla="*/ 115 w 130"/>
                <a:gd name="T53" fmla="*/ 98 h 167"/>
                <a:gd name="T54" fmla="*/ 106 w 130"/>
                <a:gd name="T55" fmla="*/ 91 h 167"/>
                <a:gd name="T56" fmla="*/ 103 w 130"/>
                <a:gd name="T57" fmla="*/ 85 h 167"/>
                <a:gd name="T58" fmla="*/ 59 w 130"/>
                <a:gd name="T59" fmla="*/ 82 h 167"/>
                <a:gd name="T60" fmla="*/ 53 w 130"/>
                <a:gd name="T61" fmla="*/ 78 h 167"/>
                <a:gd name="T62" fmla="*/ 61 w 130"/>
                <a:gd name="T63" fmla="*/ 75 h 167"/>
                <a:gd name="T64" fmla="*/ 55 w 130"/>
                <a:gd name="T65" fmla="*/ 75 h 167"/>
                <a:gd name="T66" fmla="*/ 48 w 130"/>
                <a:gd name="T67" fmla="*/ 78 h 167"/>
                <a:gd name="T68" fmla="*/ 107 w 130"/>
                <a:gd name="T69" fmla="*/ 71 h 167"/>
                <a:gd name="T70" fmla="*/ 58 w 130"/>
                <a:gd name="T71" fmla="*/ 68 h 167"/>
                <a:gd name="T72" fmla="*/ 110 w 130"/>
                <a:gd name="T73" fmla="*/ 67 h 167"/>
                <a:gd name="T74" fmla="*/ 115 w 130"/>
                <a:gd name="T75" fmla="*/ 68 h 167"/>
                <a:gd name="T76" fmla="*/ 56 w 130"/>
                <a:gd name="T77" fmla="*/ 64 h 167"/>
                <a:gd name="T78" fmla="*/ 101 w 130"/>
                <a:gd name="T79" fmla="*/ 58 h 167"/>
                <a:gd name="T80" fmla="*/ 60 w 130"/>
                <a:gd name="T81" fmla="*/ 57 h 167"/>
                <a:gd name="T82" fmla="*/ 99 w 130"/>
                <a:gd name="T83" fmla="*/ 55 h 167"/>
                <a:gd name="T84" fmla="*/ 112 w 130"/>
                <a:gd name="T85" fmla="*/ 51 h 167"/>
                <a:gd name="T86" fmla="*/ 102 w 130"/>
                <a:gd name="T87" fmla="*/ 47 h 167"/>
                <a:gd name="T88" fmla="*/ 104 w 130"/>
                <a:gd name="T89" fmla="*/ 48 h 167"/>
                <a:gd name="T90" fmla="*/ 98 w 130"/>
                <a:gd name="T91" fmla="*/ 46 h 167"/>
                <a:gd name="T92" fmla="*/ 54 w 130"/>
                <a:gd name="T93" fmla="*/ 48 h 167"/>
                <a:gd name="T94" fmla="*/ 64 w 130"/>
                <a:gd name="T95" fmla="*/ 58 h 167"/>
                <a:gd name="T96" fmla="*/ 58 w 130"/>
                <a:gd name="T97" fmla="*/ 34 h 167"/>
                <a:gd name="T98" fmla="*/ 106 w 130"/>
                <a:gd name="T99" fmla="*/ 36 h 167"/>
                <a:gd name="T100" fmla="*/ 53 w 130"/>
                <a:gd name="T101" fmla="*/ 31 h 167"/>
                <a:gd name="T102" fmla="*/ 99 w 130"/>
                <a:gd name="T103" fmla="*/ 28 h 167"/>
                <a:gd name="T104" fmla="*/ 64 w 130"/>
                <a:gd name="T105" fmla="*/ 23 h 167"/>
                <a:gd name="T106" fmla="*/ 55 w 130"/>
                <a:gd name="T107" fmla="*/ 18 h 167"/>
                <a:gd name="T108" fmla="*/ 64 w 130"/>
                <a:gd name="T109" fmla="*/ 15 h 167"/>
                <a:gd name="T110" fmla="*/ 95 w 130"/>
                <a:gd name="T111" fmla="*/ 14 h 167"/>
                <a:gd name="T112" fmla="*/ 116 w 130"/>
                <a:gd name="T113" fmla="*/ 22 h 167"/>
                <a:gd name="T114" fmla="*/ 116 w 130"/>
                <a:gd name="T115" fmla="*/ 51 h 167"/>
                <a:gd name="T116" fmla="*/ 63 w 130"/>
                <a:gd name="T117" fmla="*/ 11 h 167"/>
                <a:gd name="T118" fmla="*/ 66 w 130"/>
                <a:gd name="T119" fmla="*/ 33 h 167"/>
                <a:gd name="T120" fmla="*/ 0 w 130"/>
                <a:gd name="T121" fmla="*/ 6 h 167"/>
                <a:gd name="T122" fmla="*/ 102 w 130"/>
                <a:gd name="T123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" h="167">
                  <a:moveTo>
                    <a:pt x="53" y="166"/>
                  </a:moveTo>
                  <a:lnTo>
                    <a:pt x="53" y="166"/>
                  </a:lnTo>
                  <a:lnTo>
                    <a:pt x="52" y="166"/>
                  </a:lnTo>
                  <a:lnTo>
                    <a:pt x="52" y="167"/>
                  </a:lnTo>
                  <a:lnTo>
                    <a:pt x="53" y="167"/>
                  </a:lnTo>
                  <a:lnTo>
                    <a:pt x="54" y="167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3" y="166"/>
                  </a:lnTo>
                  <a:close/>
                  <a:moveTo>
                    <a:pt x="55" y="164"/>
                  </a:moveTo>
                  <a:lnTo>
                    <a:pt x="55" y="165"/>
                  </a:lnTo>
                  <a:lnTo>
                    <a:pt x="55" y="165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close/>
                  <a:moveTo>
                    <a:pt x="116" y="163"/>
                  </a:moveTo>
                  <a:lnTo>
                    <a:pt x="116" y="163"/>
                  </a:lnTo>
                  <a:lnTo>
                    <a:pt x="116" y="164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116" y="163"/>
                  </a:lnTo>
                  <a:close/>
                  <a:moveTo>
                    <a:pt x="44" y="163"/>
                  </a:moveTo>
                  <a:lnTo>
                    <a:pt x="44" y="163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43" y="165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44" y="163"/>
                  </a:lnTo>
                  <a:close/>
                  <a:moveTo>
                    <a:pt x="56" y="162"/>
                  </a:moveTo>
                  <a:lnTo>
                    <a:pt x="56" y="164"/>
                  </a:lnTo>
                  <a:lnTo>
                    <a:pt x="58" y="165"/>
                  </a:lnTo>
                  <a:lnTo>
                    <a:pt x="59" y="167"/>
                  </a:lnTo>
                  <a:lnTo>
                    <a:pt x="60" y="166"/>
                  </a:lnTo>
                  <a:lnTo>
                    <a:pt x="61" y="166"/>
                  </a:lnTo>
                  <a:lnTo>
                    <a:pt x="60" y="165"/>
                  </a:lnTo>
                  <a:lnTo>
                    <a:pt x="59" y="164"/>
                  </a:lnTo>
                  <a:lnTo>
                    <a:pt x="58" y="163"/>
                  </a:lnTo>
                  <a:lnTo>
                    <a:pt x="56" y="162"/>
                  </a:lnTo>
                  <a:close/>
                  <a:moveTo>
                    <a:pt x="50" y="162"/>
                  </a:moveTo>
                  <a:lnTo>
                    <a:pt x="49" y="162"/>
                  </a:lnTo>
                  <a:lnTo>
                    <a:pt x="49" y="163"/>
                  </a:lnTo>
                  <a:lnTo>
                    <a:pt x="49" y="164"/>
                  </a:lnTo>
                  <a:lnTo>
                    <a:pt x="50" y="164"/>
                  </a:lnTo>
                  <a:lnTo>
                    <a:pt x="51" y="163"/>
                  </a:lnTo>
                  <a:lnTo>
                    <a:pt x="50" y="162"/>
                  </a:lnTo>
                  <a:close/>
                  <a:moveTo>
                    <a:pt x="107" y="160"/>
                  </a:moveTo>
                  <a:lnTo>
                    <a:pt x="107" y="162"/>
                  </a:lnTo>
                  <a:lnTo>
                    <a:pt x="106" y="162"/>
                  </a:lnTo>
                  <a:lnTo>
                    <a:pt x="106" y="163"/>
                  </a:lnTo>
                  <a:lnTo>
                    <a:pt x="106" y="163"/>
                  </a:lnTo>
                  <a:lnTo>
                    <a:pt x="106" y="163"/>
                  </a:lnTo>
                  <a:lnTo>
                    <a:pt x="106" y="164"/>
                  </a:lnTo>
                  <a:lnTo>
                    <a:pt x="106" y="163"/>
                  </a:lnTo>
                  <a:lnTo>
                    <a:pt x="107" y="163"/>
                  </a:lnTo>
                  <a:lnTo>
                    <a:pt x="107" y="162"/>
                  </a:lnTo>
                  <a:lnTo>
                    <a:pt x="107" y="162"/>
                  </a:lnTo>
                  <a:lnTo>
                    <a:pt x="107" y="160"/>
                  </a:lnTo>
                  <a:close/>
                  <a:moveTo>
                    <a:pt x="37" y="160"/>
                  </a:moveTo>
                  <a:lnTo>
                    <a:pt x="36" y="162"/>
                  </a:lnTo>
                  <a:lnTo>
                    <a:pt x="37" y="163"/>
                  </a:lnTo>
                  <a:lnTo>
                    <a:pt x="38" y="163"/>
                  </a:lnTo>
                  <a:lnTo>
                    <a:pt x="38" y="162"/>
                  </a:lnTo>
                  <a:lnTo>
                    <a:pt x="37" y="160"/>
                  </a:lnTo>
                  <a:close/>
                  <a:moveTo>
                    <a:pt x="59" y="160"/>
                  </a:moveTo>
                  <a:lnTo>
                    <a:pt x="60" y="162"/>
                  </a:lnTo>
                  <a:lnTo>
                    <a:pt x="60" y="163"/>
                  </a:lnTo>
                  <a:lnTo>
                    <a:pt x="61" y="163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0"/>
                  </a:lnTo>
                  <a:lnTo>
                    <a:pt x="59" y="160"/>
                  </a:lnTo>
                  <a:close/>
                  <a:moveTo>
                    <a:pt x="113" y="159"/>
                  </a:moveTo>
                  <a:lnTo>
                    <a:pt x="112" y="160"/>
                  </a:lnTo>
                  <a:lnTo>
                    <a:pt x="110" y="160"/>
                  </a:lnTo>
                  <a:lnTo>
                    <a:pt x="110" y="162"/>
                  </a:lnTo>
                  <a:lnTo>
                    <a:pt x="110" y="162"/>
                  </a:lnTo>
                  <a:lnTo>
                    <a:pt x="110" y="162"/>
                  </a:lnTo>
                  <a:lnTo>
                    <a:pt x="112" y="162"/>
                  </a:lnTo>
                  <a:lnTo>
                    <a:pt x="112" y="160"/>
                  </a:lnTo>
                  <a:lnTo>
                    <a:pt x="113" y="159"/>
                  </a:lnTo>
                  <a:close/>
                  <a:moveTo>
                    <a:pt x="102" y="159"/>
                  </a:moveTo>
                  <a:lnTo>
                    <a:pt x="101" y="159"/>
                  </a:lnTo>
                  <a:lnTo>
                    <a:pt x="101" y="160"/>
                  </a:lnTo>
                  <a:lnTo>
                    <a:pt x="101" y="160"/>
                  </a:lnTo>
                  <a:lnTo>
                    <a:pt x="102" y="160"/>
                  </a:lnTo>
                  <a:lnTo>
                    <a:pt x="102" y="159"/>
                  </a:lnTo>
                  <a:close/>
                  <a:moveTo>
                    <a:pt x="122" y="158"/>
                  </a:moveTo>
                  <a:lnTo>
                    <a:pt x="121" y="158"/>
                  </a:lnTo>
                  <a:lnTo>
                    <a:pt x="121" y="159"/>
                  </a:lnTo>
                  <a:lnTo>
                    <a:pt x="121" y="159"/>
                  </a:lnTo>
                  <a:lnTo>
                    <a:pt x="122" y="159"/>
                  </a:lnTo>
                  <a:lnTo>
                    <a:pt x="122" y="159"/>
                  </a:lnTo>
                  <a:lnTo>
                    <a:pt x="122" y="158"/>
                  </a:lnTo>
                  <a:close/>
                  <a:moveTo>
                    <a:pt x="53" y="158"/>
                  </a:moveTo>
                  <a:lnTo>
                    <a:pt x="52" y="159"/>
                  </a:lnTo>
                  <a:lnTo>
                    <a:pt x="52" y="162"/>
                  </a:lnTo>
                  <a:lnTo>
                    <a:pt x="53" y="162"/>
                  </a:lnTo>
                  <a:lnTo>
                    <a:pt x="54" y="160"/>
                  </a:lnTo>
                  <a:lnTo>
                    <a:pt x="54" y="160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8"/>
                  </a:lnTo>
                  <a:lnTo>
                    <a:pt x="53" y="158"/>
                  </a:lnTo>
                  <a:close/>
                  <a:moveTo>
                    <a:pt x="97" y="157"/>
                  </a:moveTo>
                  <a:lnTo>
                    <a:pt x="95" y="158"/>
                  </a:lnTo>
                  <a:lnTo>
                    <a:pt x="94" y="160"/>
                  </a:lnTo>
                  <a:lnTo>
                    <a:pt x="95" y="159"/>
                  </a:lnTo>
                  <a:lnTo>
                    <a:pt x="96" y="159"/>
                  </a:lnTo>
                  <a:lnTo>
                    <a:pt x="97" y="157"/>
                  </a:lnTo>
                  <a:close/>
                  <a:moveTo>
                    <a:pt x="40" y="157"/>
                  </a:moveTo>
                  <a:lnTo>
                    <a:pt x="39" y="157"/>
                  </a:lnTo>
                  <a:lnTo>
                    <a:pt x="38" y="159"/>
                  </a:lnTo>
                  <a:lnTo>
                    <a:pt x="39" y="159"/>
                  </a:lnTo>
                  <a:lnTo>
                    <a:pt x="39" y="159"/>
                  </a:lnTo>
                  <a:lnTo>
                    <a:pt x="39" y="160"/>
                  </a:lnTo>
                  <a:lnTo>
                    <a:pt x="40" y="160"/>
                  </a:lnTo>
                  <a:lnTo>
                    <a:pt x="40" y="159"/>
                  </a:lnTo>
                  <a:lnTo>
                    <a:pt x="41" y="159"/>
                  </a:lnTo>
                  <a:lnTo>
                    <a:pt x="41" y="158"/>
                  </a:lnTo>
                  <a:lnTo>
                    <a:pt x="40" y="157"/>
                  </a:lnTo>
                  <a:lnTo>
                    <a:pt x="40" y="157"/>
                  </a:lnTo>
                  <a:close/>
                  <a:moveTo>
                    <a:pt x="102" y="156"/>
                  </a:moveTo>
                  <a:lnTo>
                    <a:pt x="101" y="157"/>
                  </a:lnTo>
                  <a:lnTo>
                    <a:pt x="100" y="159"/>
                  </a:lnTo>
                  <a:lnTo>
                    <a:pt x="101" y="158"/>
                  </a:lnTo>
                  <a:lnTo>
                    <a:pt x="102" y="156"/>
                  </a:lnTo>
                  <a:close/>
                  <a:moveTo>
                    <a:pt x="123" y="156"/>
                  </a:moveTo>
                  <a:lnTo>
                    <a:pt x="122" y="156"/>
                  </a:lnTo>
                  <a:lnTo>
                    <a:pt x="121" y="157"/>
                  </a:lnTo>
                  <a:lnTo>
                    <a:pt x="122" y="156"/>
                  </a:lnTo>
                  <a:lnTo>
                    <a:pt x="123" y="156"/>
                  </a:lnTo>
                  <a:close/>
                  <a:moveTo>
                    <a:pt x="110" y="156"/>
                  </a:moveTo>
                  <a:lnTo>
                    <a:pt x="110" y="157"/>
                  </a:lnTo>
                  <a:lnTo>
                    <a:pt x="109" y="157"/>
                  </a:lnTo>
                  <a:lnTo>
                    <a:pt x="108" y="158"/>
                  </a:lnTo>
                  <a:lnTo>
                    <a:pt x="108" y="159"/>
                  </a:lnTo>
                  <a:lnTo>
                    <a:pt x="109" y="158"/>
                  </a:lnTo>
                  <a:lnTo>
                    <a:pt x="110" y="157"/>
                  </a:lnTo>
                  <a:lnTo>
                    <a:pt x="111" y="156"/>
                  </a:lnTo>
                  <a:lnTo>
                    <a:pt x="110" y="156"/>
                  </a:lnTo>
                  <a:close/>
                  <a:moveTo>
                    <a:pt x="55" y="155"/>
                  </a:moveTo>
                  <a:lnTo>
                    <a:pt x="55" y="156"/>
                  </a:lnTo>
                  <a:lnTo>
                    <a:pt x="56" y="158"/>
                  </a:lnTo>
                  <a:lnTo>
                    <a:pt x="58" y="158"/>
                  </a:lnTo>
                  <a:lnTo>
                    <a:pt x="58" y="157"/>
                  </a:lnTo>
                  <a:lnTo>
                    <a:pt x="56" y="156"/>
                  </a:lnTo>
                  <a:lnTo>
                    <a:pt x="55" y="155"/>
                  </a:lnTo>
                  <a:close/>
                  <a:moveTo>
                    <a:pt x="51" y="154"/>
                  </a:moveTo>
                  <a:lnTo>
                    <a:pt x="50" y="155"/>
                  </a:lnTo>
                  <a:lnTo>
                    <a:pt x="49" y="155"/>
                  </a:lnTo>
                  <a:lnTo>
                    <a:pt x="49" y="156"/>
                  </a:lnTo>
                  <a:lnTo>
                    <a:pt x="50" y="156"/>
                  </a:lnTo>
                  <a:lnTo>
                    <a:pt x="51" y="155"/>
                  </a:lnTo>
                  <a:lnTo>
                    <a:pt x="51" y="155"/>
                  </a:lnTo>
                  <a:lnTo>
                    <a:pt x="51" y="154"/>
                  </a:lnTo>
                  <a:close/>
                  <a:moveTo>
                    <a:pt x="100" y="154"/>
                  </a:moveTo>
                  <a:lnTo>
                    <a:pt x="99" y="154"/>
                  </a:lnTo>
                  <a:lnTo>
                    <a:pt x="98" y="155"/>
                  </a:lnTo>
                  <a:lnTo>
                    <a:pt x="98" y="156"/>
                  </a:lnTo>
                  <a:lnTo>
                    <a:pt x="100" y="155"/>
                  </a:lnTo>
                  <a:lnTo>
                    <a:pt x="101" y="154"/>
                  </a:lnTo>
                  <a:lnTo>
                    <a:pt x="100" y="154"/>
                  </a:lnTo>
                  <a:close/>
                  <a:moveTo>
                    <a:pt x="43" y="153"/>
                  </a:moveTo>
                  <a:lnTo>
                    <a:pt x="43" y="154"/>
                  </a:lnTo>
                  <a:lnTo>
                    <a:pt x="42" y="155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57"/>
                  </a:lnTo>
                  <a:lnTo>
                    <a:pt x="44" y="156"/>
                  </a:lnTo>
                  <a:lnTo>
                    <a:pt x="46" y="155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43" y="153"/>
                  </a:lnTo>
                  <a:close/>
                  <a:moveTo>
                    <a:pt x="96" y="153"/>
                  </a:moveTo>
                  <a:lnTo>
                    <a:pt x="94" y="154"/>
                  </a:lnTo>
                  <a:lnTo>
                    <a:pt x="92" y="155"/>
                  </a:lnTo>
                  <a:lnTo>
                    <a:pt x="94" y="155"/>
                  </a:lnTo>
                  <a:lnTo>
                    <a:pt x="95" y="154"/>
                  </a:lnTo>
                  <a:lnTo>
                    <a:pt x="96" y="153"/>
                  </a:lnTo>
                  <a:close/>
                  <a:moveTo>
                    <a:pt x="120" y="153"/>
                  </a:moveTo>
                  <a:lnTo>
                    <a:pt x="118" y="153"/>
                  </a:lnTo>
                  <a:lnTo>
                    <a:pt x="116" y="154"/>
                  </a:lnTo>
                  <a:lnTo>
                    <a:pt x="115" y="154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5" y="157"/>
                  </a:lnTo>
                  <a:lnTo>
                    <a:pt x="118" y="157"/>
                  </a:lnTo>
                  <a:lnTo>
                    <a:pt x="119" y="156"/>
                  </a:lnTo>
                  <a:lnTo>
                    <a:pt x="120" y="155"/>
                  </a:lnTo>
                  <a:lnTo>
                    <a:pt x="121" y="154"/>
                  </a:lnTo>
                  <a:lnTo>
                    <a:pt x="120" y="153"/>
                  </a:lnTo>
                  <a:lnTo>
                    <a:pt x="120" y="153"/>
                  </a:lnTo>
                  <a:close/>
                  <a:moveTo>
                    <a:pt x="53" y="152"/>
                  </a:moveTo>
                  <a:lnTo>
                    <a:pt x="53" y="153"/>
                  </a:lnTo>
                  <a:lnTo>
                    <a:pt x="53" y="153"/>
                  </a:lnTo>
                  <a:lnTo>
                    <a:pt x="54" y="154"/>
                  </a:lnTo>
                  <a:lnTo>
                    <a:pt x="54" y="153"/>
                  </a:lnTo>
                  <a:lnTo>
                    <a:pt x="54" y="153"/>
                  </a:lnTo>
                  <a:lnTo>
                    <a:pt x="54" y="152"/>
                  </a:lnTo>
                  <a:lnTo>
                    <a:pt x="53" y="152"/>
                  </a:lnTo>
                  <a:close/>
                  <a:moveTo>
                    <a:pt x="99" y="152"/>
                  </a:moveTo>
                  <a:lnTo>
                    <a:pt x="98" y="152"/>
                  </a:lnTo>
                  <a:lnTo>
                    <a:pt x="97" y="153"/>
                  </a:lnTo>
                  <a:lnTo>
                    <a:pt x="97" y="154"/>
                  </a:lnTo>
                  <a:lnTo>
                    <a:pt x="97" y="154"/>
                  </a:lnTo>
                  <a:lnTo>
                    <a:pt x="98" y="153"/>
                  </a:lnTo>
                  <a:lnTo>
                    <a:pt x="99" y="152"/>
                  </a:lnTo>
                  <a:lnTo>
                    <a:pt x="99" y="152"/>
                  </a:lnTo>
                  <a:close/>
                  <a:moveTo>
                    <a:pt x="116" y="151"/>
                  </a:moveTo>
                  <a:lnTo>
                    <a:pt x="115" y="152"/>
                  </a:lnTo>
                  <a:lnTo>
                    <a:pt x="114" y="153"/>
                  </a:lnTo>
                  <a:lnTo>
                    <a:pt x="113" y="153"/>
                  </a:lnTo>
                  <a:lnTo>
                    <a:pt x="112" y="154"/>
                  </a:lnTo>
                  <a:lnTo>
                    <a:pt x="114" y="153"/>
                  </a:lnTo>
                  <a:lnTo>
                    <a:pt x="116" y="152"/>
                  </a:lnTo>
                  <a:lnTo>
                    <a:pt x="118" y="151"/>
                  </a:lnTo>
                  <a:lnTo>
                    <a:pt x="116" y="151"/>
                  </a:lnTo>
                  <a:lnTo>
                    <a:pt x="116" y="151"/>
                  </a:lnTo>
                  <a:close/>
                  <a:moveTo>
                    <a:pt x="42" y="151"/>
                  </a:moveTo>
                  <a:lnTo>
                    <a:pt x="41" y="151"/>
                  </a:lnTo>
                  <a:lnTo>
                    <a:pt x="41" y="152"/>
                  </a:lnTo>
                  <a:lnTo>
                    <a:pt x="41" y="153"/>
                  </a:lnTo>
                  <a:lnTo>
                    <a:pt x="42" y="152"/>
                  </a:lnTo>
                  <a:lnTo>
                    <a:pt x="42" y="151"/>
                  </a:lnTo>
                  <a:lnTo>
                    <a:pt x="42" y="151"/>
                  </a:lnTo>
                  <a:close/>
                  <a:moveTo>
                    <a:pt x="127" y="150"/>
                  </a:moveTo>
                  <a:lnTo>
                    <a:pt x="127" y="151"/>
                  </a:lnTo>
                  <a:lnTo>
                    <a:pt x="127" y="152"/>
                  </a:lnTo>
                  <a:lnTo>
                    <a:pt x="128" y="153"/>
                  </a:lnTo>
                  <a:lnTo>
                    <a:pt x="128" y="154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30" y="157"/>
                  </a:lnTo>
                  <a:lnTo>
                    <a:pt x="130" y="155"/>
                  </a:lnTo>
                  <a:lnTo>
                    <a:pt x="128" y="153"/>
                  </a:lnTo>
                  <a:lnTo>
                    <a:pt x="128" y="152"/>
                  </a:lnTo>
                  <a:lnTo>
                    <a:pt x="128" y="150"/>
                  </a:lnTo>
                  <a:lnTo>
                    <a:pt x="127" y="150"/>
                  </a:lnTo>
                  <a:close/>
                  <a:moveTo>
                    <a:pt x="49" y="150"/>
                  </a:moveTo>
                  <a:lnTo>
                    <a:pt x="48" y="150"/>
                  </a:lnTo>
                  <a:lnTo>
                    <a:pt x="47" y="151"/>
                  </a:lnTo>
                  <a:lnTo>
                    <a:pt x="46" y="152"/>
                  </a:lnTo>
                  <a:lnTo>
                    <a:pt x="47" y="153"/>
                  </a:lnTo>
                  <a:lnTo>
                    <a:pt x="48" y="154"/>
                  </a:lnTo>
                  <a:lnTo>
                    <a:pt x="50" y="153"/>
                  </a:lnTo>
                  <a:lnTo>
                    <a:pt x="50" y="151"/>
                  </a:lnTo>
                  <a:lnTo>
                    <a:pt x="49" y="150"/>
                  </a:lnTo>
                  <a:close/>
                  <a:moveTo>
                    <a:pt x="111" y="150"/>
                  </a:moveTo>
                  <a:lnTo>
                    <a:pt x="109" y="150"/>
                  </a:lnTo>
                  <a:lnTo>
                    <a:pt x="107" y="151"/>
                  </a:lnTo>
                  <a:lnTo>
                    <a:pt x="106" y="153"/>
                  </a:lnTo>
                  <a:lnTo>
                    <a:pt x="104" y="155"/>
                  </a:lnTo>
                  <a:lnTo>
                    <a:pt x="107" y="153"/>
                  </a:lnTo>
                  <a:lnTo>
                    <a:pt x="109" y="152"/>
                  </a:lnTo>
                  <a:lnTo>
                    <a:pt x="111" y="150"/>
                  </a:lnTo>
                  <a:close/>
                  <a:moveTo>
                    <a:pt x="114" y="150"/>
                  </a:moveTo>
                  <a:lnTo>
                    <a:pt x="113" y="150"/>
                  </a:lnTo>
                  <a:lnTo>
                    <a:pt x="112" y="152"/>
                  </a:lnTo>
                  <a:lnTo>
                    <a:pt x="111" y="153"/>
                  </a:lnTo>
                  <a:lnTo>
                    <a:pt x="113" y="152"/>
                  </a:lnTo>
                  <a:lnTo>
                    <a:pt x="115" y="151"/>
                  </a:lnTo>
                  <a:lnTo>
                    <a:pt x="116" y="150"/>
                  </a:lnTo>
                  <a:lnTo>
                    <a:pt x="114" y="150"/>
                  </a:lnTo>
                  <a:close/>
                  <a:moveTo>
                    <a:pt x="58" y="150"/>
                  </a:moveTo>
                  <a:lnTo>
                    <a:pt x="56" y="150"/>
                  </a:lnTo>
                  <a:lnTo>
                    <a:pt x="58" y="151"/>
                  </a:lnTo>
                  <a:lnTo>
                    <a:pt x="59" y="153"/>
                  </a:lnTo>
                  <a:lnTo>
                    <a:pt x="60" y="154"/>
                  </a:lnTo>
                  <a:lnTo>
                    <a:pt x="61" y="155"/>
                  </a:lnTo>
                  <a:lnTo>
                    <a:pt x="61" y="155"/>
                  </a:lnTo>
                  <a:lnTo>
                    <a:pt x="62" y="155"/>
                  </a:lnTo>
                  <a:lnTo>
                    <a:pt x="63" y="155"/>
                  </a:lnTo>
                  <a:lnTo>
                    <a:pt x="63" y="155"/>
                  </a:lnTo>
                  <a:lnTo>
                    <a:pt x="63" y="156"/>
                  </a:lnTo>
                  <a:lnTo>
                    <a:pt x="63" y="156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6" y="158"/>
                  </a:lnTo>
                  <a:lnTo>
                    <a:pt x="65" y="157"/>
                  </a:lnTo>
                  <a:lnTo>
                    <a:pt x="65" y="156"/>
                  </a:lnTo>
                  <a:lnTo>
                    <a:pt x="64" y="154"/>
                  </a:lnTo>
                  <a:lnTo>
                    <a:pt x="62" y="154"/>
                  </a:lnTo>
                  <a:lnTo>
                    <a:pt x="61" y="153"/>
                  </a:lnTo>
                  <a:lnTo>
                    <a:pt x="60" y="152"/>
                  </a:lnTo>
                  <a:lnTo>
                    <a:pt x="60" y="151"/>
                  </a:lnTo>
                  <a:lnTo>
                    <a:pt x="59" y="150"/>
                  </a:lnTo>
                  <a:lnTo>
                    <a:pt x="58" y="150"/>
                  </a:lnTo>
                  <a:close/>
                  <a:moveTo>
                    <a:pt x="124" y="148"/>
                  </a:moveTo>
                  <a:lnTo>
                    <a:pt x="123" y="148"/>
                  </a:lnTo>
                  <a:lnTo>
                    <a:pt x="122" y="150"/>
                  </a:lnTo>
                  <a:lnTo>
                    <a:pt x="121" y="150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3" y="153"/>
                  </a:lnTo>
                  <a:lnTo>
                    <a:pt x="124" y="154"/>
                  </a:lnTo>
                  <a:lnTo>
                    <a:pt x="124" y="154"/>
                  </a:lnTo>
                  <a:lnTo>
                    <a:pt x="124" y="155"/>
                  </a:lnTo>
                  <a:lnTo>
                    <a:pt x="125" y="156"/>
                  </a:lnTo>
                  <a:lnTo>
                    <a:pt x="125" y="156"/>
                  </a:lnTo>
                  <a:lnTo>
                    <a:pt x="126" y="156"/>
                  </a:lnTo>
                  <a:lnTo>
                    <a:pt x="125" y="158"/>
                  </a:lnTo>
                  <a:lnTo>
                    <a:pt x="124" y="159"/>
                  </a:lnTo>
                  <a:lnTo>
                    <a:pt x="123" y="160"/>
                  </a:lnTo>
                  <a:lnTo>
                    <a:pt x="122" y="162"/>
                  </a:lnTo>
                  <a:lnTo>
                    <a:pt x="122" y="164"/>
                  </a:lnTo>
                  <a:lnTo>
                    <a:pt x="124" y="164"/>
                  </a:lnTo>
                  <a:lnTo>
                    <a:pt x="126" y="163"/>
                  </a:lnTo>
                  <a:lnTo>
                    <a:pt x="128" y="162"/>
                  </a:lnTo>
                  <a:lnTo>
                    <a:pt x="128" y="159"/>
                  </a:lnTo>
                  <a:lnTo>
                    <a:pt x="128" y="157"/>
                  </a:lnTo>
                  <a:lnTo>
                    <a:pt x="128" y="158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6" y="158"/>
                  </a:lnTo>
                  <a:lnTo>
                    <a:pt x="126" y="157"/>
                  </a:lnTo>
                  <a:lnTo>
                    <a:pt x="126" y="155"/>
                  </a:lnTo>
                  <a:lnTo>
                    <a:pt x="125" y="153"/>
                  </a:lnTo>
                  <a:lnTo>
                    <a:pt x="125" y="151"/>
                  </a:lnTo>
                  <a:lnTo>
                    <a:pt x="124" y="148"/>
                  </a:lnTo>
                  <a:close/>
                  <a:moveTo>
                    <a:pt x="100" y="148"/>
                  </a:moveTo>
                  <a:lnTo>
                    <a:pt x="99" y="150"/>
                  </a:lnTo>
                  <a:lnTo>
                    <a:pt x="97" y="151"/>
                  </a:lnTo>
                  <a:lnTo>
                    <a:pt x="96" y="152"/>
                  </a:lnTo>
                  <a:lnTo>
                    <a:pt x="98" y="152"/>
                  </a:lnTo>
                  <a:lnTo>
                    <a:pt x="99" y="150"/>
                  </a:lnTo>
                  <a:lnTo>
                    <a:pt x="100" y="148"/>
                  </a:lnTo>
                  <a:close/>
                  <a:moveTo>
                    <a:pt x="51" y="147"/>
                  </a:moveTo>
                  <a:lnTo>
                    <a:pt x="50" y="147"/>
                  </a:lnTo>
                  <a:lnTo>
                    <a:pt x="51" y="150"/>
                  </a:lnTo>
                  <a:lnTo>
                    <a:pt x="52" y="151"/>
                  </a:lnTo>
                  <a:lnTo>
                    <a:pt x="52" y="150"/>
                  </a:lnTo>
                  <a:lnTo>
                    <a:pt x="52" y="148"/>
                  </a:lnTo>
                  <a:lnTo>
                    <a:pt x="51" y="147"/>
                  </a:lnTo>
                  <a:close/>
                  <a:moveTo>
                    <a:pt x="108" y="147"/>
                  </a:moveTo>
                  <a:lnTo>
                    <a:pt x="106" y="148"/>
                  </a:lnTo>
                  <a:lnTo>
                    <a:pt x="103" y="151"/>
                  </a:lnTo>
                  <a:lnTo>
                    <a:pt x="101" y="153"/>
                  </a:lnTo>
                  <a:lnTo>
                    <a:pt x="103" y="152"/>
                  </a:lnTo>
                  <a:lnTo>
                    <a:pt x="106" y="151"/>
                  </a:lnTo>
                  <a:lnTo>
                    <a:pt x="107" y="148"/>
                  </a:lnTo>
                  <a:lnTo>
                    <a:pt x="108" y="147"/>
                  </a:lnTo>
                  <a:close/>
                  <a:moveTo>
                    <a:pt x="118" y="146"/>
                  </a:moveTo>
                  <a:lnTo>
                    <a:pt x="118" y="147"/>
                  </a:lnTo>
                  <a:lnTo>
                    <a:pt x="119" y="148"/>
                  </a:lnTo>
                  <a:lnTo>
                    <a:pt x="120" y="148"/>
                  </a:lnTo>
                  <a:lnTo>
                    <a:pt x="120" y="147"/>
                  </a:lnTo>
                  <a:lnTo>
                    <a:pt x="119" y="146"/>
                  </a:lnTo>
                  <a:lnTo>
                    <a:pt x="118" y="146"/>
                  </a:lnTo>
                  <a:close/>
                  <a:moveTo>
                    <a:pt x="48" y="145"/>
                  </a:moveTo>
                  <a:lnTo>
                    <a:pt x="46" y="146"/>
                  </a:lnTo>
                  <a:lnTo>
                    <a:pt x="44" y="147"/>
                  </a:lnTo>
                  <a:lnTo>
                    <a:pt x="44" y="148"/>
                  </a:lnTo>
                  <a:lnTo>
                    <a:pt x="44" y="150"/>
                  </a:lnTo>
                  <a:lnTo>
                    <a:pt x="46" y="150"/>
                  </a:lnTo>
                  <a:lnTo>
                    <a:pt x="47" y="148"/>
                  </a:lnTo>
                  <a:lnTo>
                    <a:pt x="48" y="147"/>
                  </a:lnTo>
                  <a:lnTo>
                    <a:pt x="48" y="145"/>
                  </a:lnTo>
                  <a:close/>
                  <a:moveTo>
                    <a:pt x="114" y="145"/>
                  </a:moveTo>
                  <a:lnTo>
                    <a:pt x="113" y="146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3" y="147"/>
                  </a:lnTo>
                  <a:lnTo>
                    <a:pt x="114" y="146"/>
                  </a:lnTo>
                  <a:lnTo>
                    <a:pt x="114" y="145"/>
                  </a:lnTo>
                  <a:close/>
                  <a:moveTo>
                    <a:pt x="55" y="144"/>
                  </a:moveTo>
                  <a:lnTo>
                    <a:pt x="54" y="145"/>
                  </a:lnTo>
                  <a:lnTo>
                    <a:pt x="54" y="145"/>
                  </a:lnTo>
                  <a:lnTo>
                    <a:pt x="53" y="146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5" y="147"/>
                  </a:lnTo>
                  <a:lnTo>
                    <a:pt x="55" y="147"/>
                  </a:lnTo>
                  <a:lnTo>
                    <a:pt x="56" y="146"/>
                  </a:lnTo>
                  <a:lnTo>
                    <a:pt x="56" y="146"/>
                  </a:lnTo>
                  <a:lnTo>
                    <a:pt x="55" y="145"/>
                  </a:lnTo>
                  <a:lnTo>
                    <a:pt x="55" y="144"/>
                  </a:lnTo>
                  <a:close/>
                  <a:moveTo>
                    <a:pt x="58" y="143"/>
                  </a:moveTo>
                  <a:lnTo>
                    <a:pt x="56" y="144"/>
                  </a:lnTo>
                  <a:lnTo>
                    <a:pt x="58" y="144"/>
                  </a:lnTo>
                  <a:lnTo>
                    <a:pt x="58" y="145"/>
                  </a:lnTo>
                  <a:lnTo>
                    <a:pt x="59" y="145"/>
                  </a:lnTo>
                  <a:lnTo>
                    <a:pt x="59" y="144"/>
                  </a:lnTo>
                  <a:lnTo>
                    <a:pt x="58" y="144"/>
                  </a:lnTo>
                  <a:lnTo>
                    <a:pt x="58" y="143"/>
                  </a:lnTo>
                  <a:close/>
                  <a:moveTo>
                    <a:pt x="52" y="142"/>
                  </a:moveTo>
                  <a:lnTo>
                    <a:pt x="51" y="142"/>
                  </a:lnTo>
                  <a:lnTo>
                    <a:pt x="49" y="143"/>
                  </a:lnTo>
                  <a:lnTo>
                    <a:pt x="49" y="144"/>
                  </a:lnTo>
                  <a:lnTo>
                    <a:pt x="49" y="146"/>
                  </a:lnTo>
                  <a:lnTo>
                    <a:pt x="50" y="146"/>
                  </a:lnTo>
                  <a:lnTo>
                    <a:pt x="50" y="145"/>
                  </a:lnTo>
                  <a:lnTo>
                    <a:pt x="51" y="144"/>
                  </a:lnTo>
                  <a:lnTo>
                    <a:pt x="51" y="144"/>
                  </a:lnTo>
                  <a:lnTo>
                    <a:pt x="52" y="144"/>
                  </a:lnTo>
                  <a:lnTo>
                    <a:pt x="52" y="143"/>
                  </a:lnTo>
                  <a:lnTo>
                    <a:pt x="52" y="143"/>
                  </a:lnTo>
                  <a:lnTo>
                    <a:pt x="52" y="142"/>
                  </a:lnTo>
                  <a:close/>
                  <a:moveTo>
                    <a:pt x="122" y="142"/>
                  </a:moveTo>
                  <a:lnTo>
                    <a:pt x="121" y="143"/>
                  </a:lnTo>
                  <a:lnTo>
                    <a:pt x="121" y="143"/>
                  </a:lnTo>
                  <a:lnTo>
                    <a:pt x="122" y="144"/>
                  </a:lnTo>
                  <a:lnTo>
                    <a:pt x="123" y="144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2" y="142"/>
                  </a:lnTo>
                  <a:close/>
                  <a:moveTo>
                    <a:pt x="118" y="142"/>
                  </a:moveTo>
                  <a:lnTo>
                    <a:pt x="118" y="143"/>
                  </a:lnTo>
                  <a:lnTo>
                    <a:pt x="118" y="143"/>
                  </a:lnTo>
                  <a:lnTo>
                    <a:pt x="118" y="143"/>
                  </a:lnTo>
                  <a:lnTo>
                    <a:pt x="119" y="143"/>
                  </a:lnTo>
                  <a:lnTo>
                    <a:pt x="119" y="143"/>
                  </a:lnTo>
                  <a:lnTo>
                    <a:pt x="119" y="142"/>
                  </a:lnTo>
                  <a:lnTo>
                    <a:pt x="118" y="142"/>
                  </a:lnTo>
                  <a:close/>
                  <a:moveTo>
                    <a:pt x="60" y="142"/>
                  </a:moveTo>
                  <a:lnTo>
                    <a:pt x="60" y="142"/>
                  </a:lnTo>
                  <a:lnTo>
                    <a:pt x="60" y="142"/>
                  </a:lnTo>
                  <a:lnTo>
                    <a:pt x="61" y="143"/>
                  </a:lnTo>
                  <a:lnTo>
                    <a:pt x="61" y="143"/>
                  </a:lnTo>
                  <a:lnTo>
                    <a:pt x="61" y="143"/>
                  </a:lnTo>
                  <a:lnTo>
                    <a:pt x="61" y="142"/>
                  </a:lnTo>
                  <a:lnTo>
                    <a:pt x="60" y="142"/>
                  </a:lnTo>
                  <a:close/>
                  <a:moveTo>
                    <a:pt x="109" y="140"/>
                  </a:moveTo>
                  <a:lnTo>
                    <a:pt x="109" y="141"/>
                  </a:lnTo>
                  <a:lnTo>
                    <a:pt x="108" y="141"/>
                  </a:lnTo>
                  <a:lnTo>
                    <a:pt x="108" y="142"/>
                  </a:lnTo>
                  <a:lnTo>
                    <a:pt x="109" y="142"/>
                  </a:lnTo>
                  <a:lnTo>
                    <a:pt x="109" y="141"/>
                  </a:lnTo>
                  <a:lnTo>
                    <a:pt x="109" y="140"/>
                  </a:lnTo>
                  <a:close/>
                  <a:moveTo>
                    <a:pt x="101" y="139"/>
                  </a:moveTo>
                  <a:lnTo>
                    <a:pt x="100" y="140"/>
                  </a:lnTo>
                  <a:lnTo>
                    <a:pt x="100" y="142"/>
                  </a:lnTo>
                  <a:lnTo>
                    <a:pt x="100" y="143"/>
                  </a:lnTo>
                  <a:lnTo>
                    <a:pt x="101" y="144"/>
                  </a:lnTo>
                  <a:lnTo>
                    <a:pt x="102" y="143"/>
                  </a:lnTo>
                  <a:lnTo>
                    <a:pt x="103" y="142"/>
                  </a:lnTo>
                  <a:lnTo>
                    <a:pt x="104" y="141"/>
                  </a:lnTo>
                  <a:lnTo>
                    <a:pt x="103" y="141"/>
                  </a:lnTo>
                  <a:lnTo>
                    <a:pt x="102" y="140"/>
                  </a:lnTo>
                  <a:lnTo>
                    <a:pt x="101" y="139"/>
                  </a:lnTo>
                  <a:close/>
                  <a:moveTo>
                    <a:pt x="114" y="138"/>
                  </a:moveTo>
                  <a:lnTo>
                    <a:pt x="115" y="139"/>
                  </a:lnTo>
                  <a:lnTo>
                    <a:pt x="116" y="141"/>
                  </a:lnTo>
                  <a:lnTo>
                    <a:pt x="116" y="141"/>
                  </a:lnTo>
                  <a:lnTo>
                    <a:pt x="118" y="140"/>
                  </a:lnTo>
                  <a:lnTo>
                    <a:pt x="116" y="139"/>
                  </a:lnTo>
                  <a:lnTo>
                    <a:pt x="115" y="138"/>
                  </a:lnTo>
                  <a:lnTo>
                    <a:pt x="114" y="138"/>
                  </a:lnTo>
                  <a:close/>
                  <a:moveTo>
                    <a:pt x="106" y="138"/>
                  </a:moveTo>
                  <a:lnTo>
                    <a:pt x="104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6" y="138"/>
                  </a:lnTo>
                  <a:close/>
                  <a:moveTo>
                    <a:pt x="112" y="136"/>
                  </a:moveTo>
                  <a:lnTo>
                    <a:pt x="111" y="138"/>
                  </a:lnTo>
                  <a:lnTo>
                    <a:pt x="112" y="139"/>
                  </a:lnTo>
                  <a:lnTo>
                    <a:pt x="113" y="139"/>
                  </a:lnTo>
                  <a:lnTo>
                    <a:pt x="113" y="138"/>
                  </a:lnTo>
                  <a:lnTo>
                    <a:pt x="112" y="136"/>
                  </a:lnTo>
                  <a:close/>
                  <a:moveTo>
                    <a:pt x="60" y="136"/>
                  </a:moveTo>
                  <a:lnTo>
                    <a:pt x="60" y="138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0" y="138"/>
                  </a:lnTo>
                  <a:lnTo>
                    <a:pt x="60" y="136"/>
                  </a:lnTo>
                  <a:close/>
                  <a:moveTo>
                    <a:pt x="118" y="134"/>
                  </a:moveTo>
                  <a:lnTo>
                    <a:pt x="116" y="134"/>
                  </a:lnTo>
                  <a:lnTo>
                    <a:pt x="116" y="134"/>
                  </a:lnTo>
                  <a:lnTo>
                    <a:pt x="118" y="135"/>
                  </a:lnTo>
                  <a:lnTo>
                    <a:pt x="118" y="134"/>
                  </a:lnTo>
                  <a:lnTo>
                    <a:pt x="119" y="135"/>
                  </a:lnTo>
                  <a:lnTo>
                    <a:pt x="119" y="134"/>
                  </a:lnTo>
                  <a:lnTo>
                    <a:pt x="118" y="134"/>
                  </a:lnTo>
                  <a:lnTo>
                    <a:pt x="118" y="134"/>
                  </a:lnTo>
                  <a:close/>
                  <a:moveTo>
                    <a:pt x="106" y="132"/>
                  </a:moveTo>
                  <a:lnTo>
                    <a:pt x="104" y="132"/>
                  </a:lnTo>
                  <a:lnTo>
                    <a:pt x="103" y="133"/>
                  </a:lnTo>
                  <a:lnTo>
                    <a:pt x="103" y="134"/>
                  </a:lnTo>
                  <a:lnTo>
                    <a:pt x="103" y="135"/>
                  </a:lnTo>
                  <a:lnTo>
                    <a:pt x="104" y="134"/>
                  </a:lnTo>
                  <a:lnTo>
                    <a:pt x="106" y="133"/>
                  </a:lnTo>
                  <a:lnTo>
                    <a:pt x="106" y="132"/>
                  </a:lnTo>
                  <a:close/>
                  <a:moveTo>
                    <a:pt x="54" y="131"/>
                  </a:moveTo>
                  <a:lnTo>
                    <a:pt x="53" y="133"/>
                  </a:lnTo>
                  <a:lnTo>
                    <a:pt x="53" y="135"/>
                  </a:lnTo>
                  <a:lnTo>
                    <a:pt x="53" y="139"/>
                  </a:lnTo>
                  <a:lnTo>
                    <a:pt x="55" y="140"/>
                  </a:lnTo>
                  <a:lnTo>
                    <a:pt x="56" y="140"/>
                  </a:lnTo>
                  <a:lnTo>
                    <a:pt x="59" y="140"/>
                  </a:lnTo>
                  <a:lnTo>
                    <a:pt x="58" y="138"/>
                  </a:lnTo>
                  <a:lnTo>
                    <a:pt x="55" y="134"/>
                  </a:lnTo>
                  <a:lnTo>
                    <a:pt x="54" y="131"/>
                  </a:lnTo>
                  <a:close/>
                  <a:moveTo>
                    <a:pt x="114" y="130"/>
                  </a:moveTo>
                  <a:lnTo>
                    <a:pt x="114" y="132"/>
                  </a:lnTo>
                  <a:lnTo>
                    <a:pt x="114" y="132"/>
                  </a:lnTo>
                  <a:lnTo>
                    <a:pt x="115" y="133"/>
                  </a:lnTo>
                  <a:lnTo>
                    <a:pt x="116" y="134"/>
                  </a:lnTo>
                  <a:lnTo>
                    <a:pt x="115" y="132"/>
                  </a:lnTo>
                  <a:lnTo>
                    <a:pt x="114" y="130"/>
                  </a:lnTo>
                  <a:close/>
                  <a:moveTo>
                    <a:pt x="118" y="130"/>
                  </a:moveTo>
                  <a:lnTo>
                    <a:pt x="118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8" y="132"/>
                  </a:lnTo>
                  <a:lnTo>
                    <a:pt x="119" y="134"/>
                  </a:lnTo>
                  <a:lnTo>
                    <a:pt x="119" y="132"/>
                  </a:lnTo>
                  <a:lnTo>
                    <a:pt x="119" y="131"/>
                  </a:lnTo>
                  <a:lnTo>
                    <a:pt x="118" y="130"/>
                  </a:lnTo>
                  <a:close/>
                  <a:moveTo>
                    <a:pt x="48" y="129"/>
                  </a:moveTo>
                  <a:lnTo>
                    <a:pt x="47" y="133"/>
                  </a:lnTo>
                  <a:lnTo>
                    <a:pt x="47" y="136"/>
                  </a:lnTo>
                  <a:lnTo>
                    <a:pt x="47" y="141"/>
                  </a:lnTo>
                  <a:lnTo>
                    <a:pt x="43" y="141"/>
                  </a:lnTo>
                  <a:lnTo>
                    <a:pt x="42" y="143"/>
                  </a:lnTo>
                  <a:lnTo>
                    <a:pt x="41" y="144"/>
                  </a:lnTo>
                  <a:lnTo>
                    <a:pt x="41" y="146"/>
                  </a:lnTo>
                  <a:lnTo>
                    <a:pt x="44" y="144"/>
                  </a:lnTo>
                  <a:lnTo>
                    <a:pt x="48" y="141"/>
                  </a:lnTo>
                  <a:lnTo>
                    <a:pt x="50" y="138"/>
                  </a:lnTo>
                  <a:lnTo>
                    <a:pt x="50" y="134"/>
                  </a:lnTo>
                  <a:lnTo>
                    <a:pt x="49" y="132"/>
                  </a:lnTo>
                  <a:lnTo>
                    <a:pt x="48" y="129"/>
                  </a:lnTo>
                  <a:close/>
                  <a:moveTo>
                    <a:pt x="55" y="129"/>
                  </a:moveTo>
                  <a:lnTo>
                    <a:pt x="56" y="130"/>
                  </a:lnTo>
                  <a:lnTo>
                    <a:pt x="56" y="132"/>
                  </a:lnTo>
                  <a:lnTo>
                    <a:pt x="59" y="134"/>
                  </a:lnTo>
                  <a:lnTo>
                    <a:pt x="60" y="136"/>
                  </a:lnTo>
                  <a:lnTo>
                    <a:pt x="58" y="132"/>
                  </a:lnTo>
                  <a:lnTo>
                    <a:pt x="55" y="129"/>
                  </a:lnTo>
                  <a:close/>
                  <a:moveTo>
                    <a:pt x="50" y="129"/>
                  </a:moveTo>
                  <a:lnTo>
                    <a:pt x="50" y="130"/>
                  </a:lnTo>
                  <a:lnTo>
                    <a:pt x="50" y="131"/>
                  </a:lnTo>
                  <a:lnTo>
                    <a:pt x="51" y="132"/>
                  </a:lnTo>
                  <a:lnTo>
                    <a:pt x="52" y="131"/>
                  </a:lnTo>
                  <a:lnTo>
                    <a:pt x="52" y="130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50" y="129"/>
                  </a:lnTo>
                  <a:close/>
                  <a:moveTo>
                    <a:pt x="108" y="128"/>
                  </a:moveTo>
                  <a:lnTo>
                    <a:pt x="108" y="129"/>
                  </a:lnTo>
                  <a:lnTo>
                    <a:pt x="108" y="130"/>
                  </a:lnTo>
                  <a:lnTo>
                    <a:pt x="108" y="131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10" y="130"/>
                  </a:lnTo>
                  <a:lnTo>
                    <a:pt x="109" y="129"/>
                  </a:lnTo>
                  <a:lnTo>
                    <a:pt x="108" y="128"/>
                  </a:lnTo>
                  <a:close/>
                  <a:moveTo>
                    <a:pt x="111" y="124"/>
                  </a:moveTo>
                  <a:lnTo>
                    <a:pt x="111" y="126"/>
                  </a:lnTo>
                  <a:lnTo>
                    <a:pt x="111" y="127"/>
                  </a:lnTo>
                  <a:lnTo>
                    <a:pt x="112" y="128"/>
                  </a:lnTo>
                  <a:lnTo>
                    <a:pt x="113" y="128"/>
                  </a:lnTo>
                  <a:lnTo>
                    <a:pt x="113" y="127"/>
                  </a:lnTo>
                  <a:lnTo>
                    <a:pt x="113" y="127"/>
                  </a:lnTo>
                  <a:lnTo>
                    <a:pt x="112" y="126"/>
                  </a:lnTo>
                  <a:lnTo>
                    <a:pt x="111" y="124"/>
                  </a:lnTo>
                  <a:close/>
                  <a:moveTo>
                    <a:pt x="59" y="122"/>
                  </a:moveTo>
                  <a:lnTo>
                    <a:pt x="59" y="123"/>
                  </a:lnTo>
                  <a:lnTo>
                    <a:pt x="59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3"/>
                  </a:lnTo>
                  <a:lnTo>
                    <a:pt x="60" y="122"/>
                  </a:lnTo>
                  <a:lnTo>
                    <a:pt x="59" y="122"/>
                  </a:lnTo>
                  <a:close/>
                  <a:moveTo>
                    <a:pt x="113" y="122"/>
                  </a:moveTo>
                  <a:lnTo>
                    <a:pt x="113" y="122"/>
                  </a:lnTo>
                  <a:lnTo>
                    <a:pt x="114" y="124"/>
                  </a:lnTo>
                  <a:lnTo>
                    <a:pt x="115" y="126"/>
                  </a:lnTo>
                  <a:lnTo>
                    <a:pt x="115" y="124"/>
                  </a:lnTo>
                  <a:lnTo>
                    <a:pt x="114" y="123"/>
                  </a:lnTo>
                  <a:lnTo>
                    <a:pt x="113" y="122"/>
                  </a:lnTo>
                  <a:close/>
                  <a:moveTo>
                    <a:pt x="106" y="121"/>
                  </a:moveTo>
                  <a:lnTo>
                    <a:pt x="104" y="122"/>
                  </a:lnTo>
                  <a:lnTo>
                    <a:pt x="104" y="123"/>
                  </a:lnTo>
                  <a:lnTo>
                    <a:pt x="103" y="124"/>
                  </a:lnTo>
                  <a:lnTo>
                    <a:pt x="106" y="124"/>
                  </a:lnTo>
                  <a:lnTo>
                    <a:pt x="107" y="122"/>
                  </a:lnTo>
                  <a:lnTo>
                    <a:pt x="106" y="122"/>
                  </a:lnTo>
                  <a:lnTo>
                    <a:pt x="106" y="121"/>
                  </a:lnTo>
                  <a:close/>
                  <a:moveTo>
                    <a:pt x="110" y="121"/>
                  </a:moveTo>
                  <a:lnTo>
                    <a:pt x="109" y="121"/>
                  </a:lnTo>
                  <a:lnTo>
                    <a:pt x="109" y="121"/>
                  </a:lnTo>
                  <a:lnTo>
                    <a:pt x="109" y="122"/>
                  </a:lnTo>
                  <a:lnTo>
                    <a:pt x="109" y="123"/>
                  </a:lnTo>
                  <a:lnTo>
                    <a:pt x="110" y="123"/>
                  </a:lnTo>
                  <a:lnTo>
                    <a:pt x="110" y="122"/>
                  </a:lnTo>
                  <a:lnTo>
                    <a:pt x="110" y="122"/>
                  </a:lnTo>
                  <a:lnTo>
                    <a:pt x="110" y="121"/>
                  </a:lnTo>
                  <a:close/>
                  <a:moveTo>
                    <a:pt x="55" y="119"/>
                  </a:moveTo>
                  <a:lnTo>
                    <a:pt x="55" y="120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56" y="120"/>
                  </a:lnTo>
                  <a:lnTo>
                    <a:pt x="56" y="120"/>
                  </a:lnTo>
                  <a:lnTo>
                    <a:pt x="56" y="120"/>
                  </a:lnTo>
                  <a:lnTo>
                    <a:pt x="56" y="120"/>
                  </a:lnTo>
                  <a:lnTo>
                    <a:pt x="55" y="120"/>
                  </a:lnTo>
                  <a:lnTo>
                    <a:pt x="55" y="119"/>
                  </a:lnTo>
                  <a:close/>
                  <a:moveTo>
                    <a:pt x="116" y="119"/>
                  </a:moveTo>
                  <a:lnTo>
                    <a:pt x="115" y="120"/>
                  </a:lnTo>
                  <a:lnTo>
                    <a:pt x="114" y="121"/>
                  </a:lnTo>
                  <a:lnTo>
                    <a:pt x="115" y="123"/>
                  </a:lnTo>
                  <a:lnTo>
                    <a:pt x="118" y="126"/>
                  </a:lnTo>
                  <a:lnTo>
                    <a:pt x="118" y="123"/>
                  </a:lnTo>
                  <a:lnTo>
                    <a:pt x="118" y="121"/>
                  </a:lnTo>
                  <a:lnTo>
                    <a:pt x="116" y="120"/>
                  </a:lnTo>
                  <a:lnTo>
                    <a:pt x="116" y="119"/>
                  </a:lnTo>
                  <a:close/>
                  <a:moveTo>
                    <a:pt x="109" y="118"/>
                  </a:moveTo>
                  <a:lnTo>
                    <a:pt x="108" y="119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09" y="118"/>
                  </a:lnTo>
                  <a:close/>
                  <a:moveTo>
                    <a:pt x="112" y="118"/>
                  </a:moveTo>
                  <a:lnTo>
                    <a:pt x="112" y="118"/>
                  </a:lnTo>
                  <a:lnTo>
                    <a:pt x="112" y="119"/>
                  </a:lnTo>
                  <a:lnTo>
                    <a:pt x="111" y="119"/>
                  </a:lnTo>
                  <a:lnTo>
                    <a:pt x="111" y="120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3" y="119"/>
                  </a:lnTo>
                  <a:lnTo>
                    <a:pt x="113" y="119"/>
                  </a:lnTo>
                  <a:lnTo>
                    <a:pt x="113" y="118"/>
                  </a:lnTo>
                  <a:lnTo>
                    <a:pt x="112" y="118"/>
                  </a:lnTo>
                  <a:close/>
                  <a:moveTo>
                    <a:pt x="56" y="117"/>
                  </a:moveTo>
                  <a:lnTo>
                    <a:pt x="56" y="117"/>
                  </a:lnTo>
                  <a:lnTo>
                    <a:pt x="56" y="118"/>
                  </a:lnTo>
                  <a:lnTo>
                    <a:pt x="58" y="119"/>
                  </a:lnTo>
                  <a:lnTo>
                    <a:pt x="58" y="118"/>
                  </a:lnTo>
                  <a:lnTo>
                    <a:pt x="56" y="117"/>
                  </a:lnTo>
                  <a:lnTo>
                    <a:pt x="56" y="117"/>
                  </a:lnTo>
                  <a:close/>
                  <a:moveTo>
                    <a:pt x="110" y="116"/>
                  </a:moveTo>
                  <a:lnTo>
                    <a:pt x="110" y="116"/>
                  </a:lnTo>
                  <a:lnTo>
                    <a:pt x="110" y="117"/>
                  </a:lnTo>
                  <a:lnTo>
                    <a:pt x="110" y="117"/>
                  </a:lnTo>
                  <a:lnTo>
                    <a:pt x="110" y="117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2" y="116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10" y="116"/>
                  </a:lnTo>
                  <a:close/>
                  <a:moveTo>
                    <a:pt x="107" y="115"/>
                  </a:moveTo>
                  <a:lnTo>
                    <a:pt x="106" y="115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7" y="116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close/>
                  <a:moveTo>
                    <a:pt x="108" y="112"/>
                  </a:moveTo>
                  <a:lnTo>
                    <a:pt x="108" y="112"/>
                  </a:lnTo>
                  <a:lnTo>
                    <a:pt x="108" y="112"/>
                  </a:lnTo>
                  <a:lnTo>
                    <a:pt x="108" y="114"/>
                  </a:lnTo>
                  <a:lnTo>
                    <a:pt x="109" y="114"/>
                  </a:lnTo>
                  <a:lnTo>
                    <a:pt x="109" y="112"/>
                  </a:lnTo>
                  <a:lnTo>
                    <a:pt x="108" y="112"/>
                  </a:lnTo>
                  <a:close/>
                  <a:moveTo>
                    <a:pt x="115" y="111"/>
                  </a:moveTo>
                  <a:lnTo>
                    <a:pt x="114" y="111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15" y="114"/>
                  </a:lnTo>
                  <a:lnTo>
                    <a:pt x="115" y="114"/>
                  </a:lnTo>
                  <a:lnTo>
                    <a:pt x="116" y="115"/>
                  </a:lnTo>
                  <a:lnTo>
                    <a:pt x="118" y="114"/>
                  </a:lnTo>
                  <a:lnTo>
                    <a:pt x="118" y="112"/>
                  </a:lnTo>
                  <a:lnTo>
                    <a:pt x="116" y="111"/>
                  </a:lnTo>
                  <a:lnTo>
                    <a:pt x="115" y="111"/>
                  </a:lnTo>
                  <a:close/>
                  <a:moveTo>
                    <a:pt x="59" y="110"/>
                  </a:moveTo>
                  <a:lnTo>
                    <a:pt x="59" y="111"/>
                  </a:lnTo>
                  <a:lnTo>
                    <a:pt x="59" y="114"/>
                  </a:lnTo>
                  <a:lnTo>
                    <a:pt x="60" y="114"/>
                  </a:lnTo>
                  <a:lnTo>
                    <a:pt x="60" y="110"/>
                  </a:lnTo>
                  <a:lnTo>
                    <a:pt x="59" y="110"/>
                  </a:lnTo>
                  <a:close/>
                  <a:moveTo>
                    <a:pt x="104" y="109"/>
                  </a:moveTo>
                  <a:lnTo>
                    <a:pt x="103" y="110"/>
                  </a:lnTo>
                  <a:lnTo>
                    <a:pt x="102" y="110"/>
                  </a:lnTo>
                  <a:lnTo>
                    <a:pt x="101" y="111"/>
                  </a:lnTo>
                  <a:lnTo>
                    <a:pt x="102" y="112"/>
                  </a:lnTo>
                  <a:lnTo>
                    <a:pt x="102" y="114"/>
                  </a:lnTo>
                  <a:lnTo>
                    <a:pt x="102" y="115"/>
                  </a:lnTo>
                  <a:lnTo>
                    <a:pt x="103" y="115"/>
                  </a:lnTo>
                  <a:lnTo>
                    <a:pt x="104" y="114"/>
                  </a:lnTo>
                  <a:lnTo>
                    <a:pt x="104" y="112"/>
                  </a:lnTo>
                  <a:lnTo>
                    <a:pt x="106" y="112"/>
                  </a:lnTo>
                  <a:lnTo>
                    <a:pt x="104" y="110"/>
                  </a:lnTo>
                  <a:lnTo>
                    <a:pt x="104" y="109"/>
                  </a:lnTo>
                  <a:close/>
                  <a:moveTo>
                    <a:pt x="111" y="109"/>
                  </a:moveTo>
                  <a:lnTo>
                    <a:pt x="110" y="109"/>
                  </a:lnTo>
                  <a:lnTo>
                    <a:pt x="109" y="110"/>
                  </a:lnTo>
                  <a:lnTo>
                    <a:pt x="110" y="112"/>
                  </a:lnTo>
                  <a:lnTo>
                    <a:pt x="112" y="111"/>
                  </a:lnTo>
                  <a:lnTo>
                    <a:pt x="112" y="110"/>
                  </a:lnTo>
                  <a:lnTo>
                    <a:pt x="111" y="109"/>
                  </a:lnTo>
                  <a:close/>
                  <a:moveTo>
                    <a:pt x="50" y="109"/>
                  </a:moveTo>
                  <a:lnTo>
                    <a:pt x="49" y="111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8" y="122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50" y="124"/>
                  </a:lnTo>
                  <a:lnTo>
                    <a:pt x="51" y="122"/>
                  </a:lnTo>
                  <a:lnTo>
                    <a:pt x="51" y="121"/>
                  </a:lnTo>
                  <a:lnTo>
                    <a:pt x="51" y="119"/>
                  </a:lnTo>
                  <a:lnTo>
                    <a:pt x="51" y="119"/>
                  </a:lnTo>
                  <a:lnTo>
                    <a:pt x="50" y="119"/>
                  </a:lnTo>
                  <a:lnTo>
                    <a:pt x="49" y="119"/>
                  </a:lnTo>
                  <a:lnTo>
                    <a:pt x="48" y="118"/>
                  </a:lnTo>
                  <a:lnTo>
                    <a:pt x="49" y="116"/>
                  </a:lnTo>
                  <a:lnTo>
                    <a:pt x="50" y="114"/>
                  </a:lnTo>
                  <a:lnTo>
                    <a:pt x="50" y="111"/>
                  </a:lnTo>
                  <a:lnTo>
                    <a:pt x="51" y="109"/>
                  </a:lnTo>
                  <a:lnTo>
                    <a:pt x="50" y="109"/>
                  </a:lnTo>
                  <a:close/>
                  <a:moveTo>
                    <a:pt x="112" y="108"/>
                  </a:moveTo>
                  <a:lnTo>
                    <a:pt x="112" y="108"/>
                  </a:lnTo>
                  <a:lnTo>
                    <a:pt x="113" y="108"/>
                  </a:lnTo>
                  <a:lnTo>
                    <a:pt x="113" y="109"/>
                  </a:lnTo>
                  <a:lnTo>
                    <a:pt x="113" y="109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12" y="108"/>
                  </a:lnTo>
                  <a:close/>
                  <a:moveTo>
                    <a:pt x="58" y="107"/>
                  </a:moveTo>
                  <a:lnTo>
                    <a:pt x="58" y="108"/>
                  </a:lnTo>
                  <a:lnTo>
                    <a:pt x="58" y="109"/>
                  </a:lnTo>
                  <a:lnTo>
                    <a:pt x="58" y="109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8" y="107"/>
                  </a:lnTo>
                  <a:close/>
                  <a:moveTo>
                    <a:pt x="55" y="107"/>
                  </a:moveTo>
                  <a:lnTo>
                    <a:pt x="54" y="108"/>
                  </a:lnTo>
                  <a:lnTo>
                    <a:pt x="54" y="109"/>
                  </a:lnTo>
                  <a:lnTo>
                    <a:pt x="55" y="109"/>
                  </a:lnTo>
                  <a:lnTo>
                    <a:pt x="55" y="108"/>
                  </a:lnTo>
                  <a:lnTo>
                    <a:pt x="55" y="108"/>
                  </a:lnTo>
                  <a:lnTo>
                    <a:pt x="55" y="107"/>
                  </a:lnTo>
                  <a:close/>
                  <a:moveTo>
                    <a:pt x="101" y="106"/>
                  </a:moveTo>
                  <a:lnTo>
                    <a:pt x="101" y="107"/>
                  </a:lnTo>
                  <a:lnTo>
                    <a:pt x="101" y="108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2" y="107"/>
                  </a:lnTo>
                  <a:lnTo>
                    <a:pt x="102" y="107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01" y="106"/>
                  </a:lnTo>
                  <a:close/>
                  <a:moveTo>
                    <a:pt x="109" y="105"/>
                  </a:moveTo>
                  <a:lnTo>
                    <a:pt x="108" y="106"/>
                  </a:lnTo>
                  <a:lnTo>
                    <a:pt x="108" y="106"/>
                  </a:lnTo>
                  <a:lnTo>
                    <a:pt x="107" y="107"/>
                  </a:lnTo>
                  <a:lnTo>
                    <a:pt x="108" y="107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9" y="108"/>
                  </a:lnTo>
                  <a:lnTo>
                    <a:pt x="109" y="108"/>
                  </a:lnTo>
                  <a:lnTo>
                    <a:pt x="110" y="107"/>
                  </a:lnTo>
                  <a:lnTo>
                    <a:pt x="110" y="107"/>
                  </a:lnTo>
                  <a:lnTo>
                    <a:pt x="110" y="106"/>
                  </a:lnTo>
                  <a:lnTo>
                    <a:pt x="110" y="105"/>
                  </a:lnTo>
                  <a:lnTo>
                    <a:pt x="109" y="105"/>
                  </a:lnTo>
                  <a:close/>
                  <a:moveTo>
                    <a:pt x="53" y="105"/>
                  </a:moveTo>
                  <a:lnTo>
                    <a:pt x="53" y="106"/>
                  </a:lnTo>
                  <a:lnTo>
                    <a:pt x="54" y="105"/>
                  </a:lnTo>
                  <a:lnTo>
                    <a:pt x="54" y="105"/>
                  </a:lnTo>
                  <a:lnTo>
                    <a:pt x="53" y="105"/>
                  </a:lnTo>
                  <a:close/>
                  <a:moveTo>
                    <a:pt x="114" y="104"/>
                  </a:moveTo>
                  <a:lnTo>
                    <a:pt x="114" y="105"/>
                  </a:lnTo>
                  <a:lnTo>
                    <a:pt x="114" y="106"/>
                  </a:lnTo>
                  <a:lnTo>
                    <a:pt x="114" y="107"/>
                  </a:lnTo>
                  <a:lnTo>
                    <a:pt x="115" y="107"/>
                  </a:lnTo>
                  <a:lnTo>
                    <a:pt x="116" y="106"/>
                  </a:lnTo>
                  <a:lnTo>
                    <a:pt x="115" y="105"/>
                  </a:lnTo>
                  <a:lnTo>
                    <a:pt x="114" y="104"/>
                  </a:lnTo>
                  <a:close/>
                  <a:moveTo>
                    <a:pt x="103" y="104"/>
                  </a:moveTo>
                  <a:lnTo>
                    <a:pt x="103" y="105"/>
                  </a:lnTo>
                  <a:lnTo>
                    <a:pt x="104" y="106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103" y="104"/>
                  </a:lnTo>
                  <a:close/>
                  <a:moveTo>
                    <a:pt x="59" y="102"/>
                  </a:moveTo>
                  <a:lnTo>
                    <a:pt x="58" y="103"/>
                  </a:lnTo>
                  <a:lnTo>
                    <a:pt x="58" y="103"/>
                  </a:lnTo>
                  <a:lnTo>
                    <a:pt x="58" y="104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0" y="104"/>
                  </a:lnTo>
                  <a:lnTo>
                    <a:pt x="60" y="103"/>
                  </a:lnTo>
                  <a:lnTo>
                    <a:pt x="59" y="102"/>
                  </a:lnTo>
                  <a:close/>
                  <a:moveTo>
                    <a:pt x="52" y="102"/>
                  </a:moveTo>
                  <a:lnTo>
                    <a:pt x="52" y="102"/>
                  </a:lnTo>
                  <a:lnTo>
                    <a:pt x="52" y="103"/>
                  </a:lnTo>
                  <a:lnTo>
                    <a:pt x="53" y="103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2" y="102"/>
                  </a:lnTo>
                  <a:close/>
                  <a:moveTo>
                    <a:pt x="102" y="100"/>
                  </a:moveTo>
                  <a:lnTo>
                    <a:pt x="102" y="102"/>
                  </a:lnTo>
                  <a:lnTo>
                    <a:pt x="102" y="103"/>
                  </a:lnTo>
                  <a:lnTo>
                    <a:pt x="102" y="103"/>
                  </a:lnTo>
                  <a:lnTo>
                    <a:pt x="103" y="102"/>
                  </a:lnTo>
                  <a:lnTo>
                    <a:pt x="102" y="102"/>
                  </a:lnTo>
                  <a:lnTo>
                    <a:pt x="102" y="100"/>
                  </a:lnTo>
                  <a:close/>
                  <a:moveTo>
                    <a:pt x="107" y="100"/>
                  </a:moveTo>
                  <a:lnTo>
                    <a:pt x="107" y="102"/>
                  </a:lnTo>
                  <a:lnTo>
                    <a:pt x="106" y="102"/>
                  </a:lnTo>
                  <a:lnTo>
                    <a:pt x="106" y="103"/>
                  </a:lnTo>
                  <a:lnTo>
                    <a:pt x="106" y="103"/>
                  </a:lnTo>
                  <a:lnTo>
                    <a:pt x="106" y="104"/>
                  </a:lnTo>
                  <a:lnTo>
                    <a:pt x="107" y="103"/>
                  </a:lnTo>
                  <a:lnTo>
                    <a:pt x="107" y="102"/>
                  </a:lnTo>
                  <a:lnTo>
                    <a:pt x="107" y="100"/>
                  </a:lnTo>
                  <a:close/>
                  <a:moveTo>
                    <a:pt x="60" y="99"/>
                  </a:moveTo>
                  <a:lnTo>
                    <a:pt x="60" y="99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99"/>
                  </a:lnTo>
                  <a:lnTo>
                    <a:pt x="60" y="99"/>
                  </a:lnTo>
                  <a:close/>
                  <a:moveTo>
                    <a:pt x="58" y="97"/>
                  </a:moveTo>
                  <a:lnTo>
                    <a:pt x="56" y="98"/>
                  </a:lnTo>
                  <a:lnTo>
                    <a:pt x="56" y="99"/>
                  </a:lnTo>
                  <a:lnTo>
                    <a:pt x="55" y="100"/>
                  </a:lnTo>
                  <a:lnTo>
                    <a:pt x="56" y="102"/>
                  </a:lnTo>
                  <a:lnTo>
                    <a:pt x="58" y="99"/>
                  </a:lnTo>
                  <a:lnTo>
                    <a:pt x="58" y="98"/>
                  </a:lnTo>
                  <a:lnTo>
                    <a:pt x="58" y="97"/>
                  </a:lnTo>
                  <a:close/>
                  <a:moveTo>
                    <a:pt x="106" y="97"/>
                  </a:moveTo>
                  <a:lnTo>
                    <a:pt x="104" y="98"/>
                  </a:lnTo>
                  <a:lnTo>
                    <a:pt x="103" y="99"/>
                  </a:lnTo>
                  <a:lnTo>
                    <a:pt x="104" y="102"/>
                  </a:lnTo>
                  <a:lnTo>
                    <a:pt x="106" y="100"/>
                  </a:lnTo>
                  <a:lnTo>
                    <a:pt x="108" y="100"/>
                  </a:lnTo>
                  <a:lnTo>
                    <a:pt x="107" y="98"/>
                  </a:lnTo>
                  <a:lnTo>
                    <a:pt x="106" y="97"/>
                  </a:lnTo>
                  <a:close/>
                  <a:moveTo>
                    <a:pt x="104" y="95"/>
                  </a:moveTo>
                  <a:lnTo>
                    <a:pt x="103" y="96"/>
                  </a:lnTo>
                  <a:lnTo>
                    <a:pt x="103" y="96"/>
                  </a:lnTo>
                  <a:lnTo>
                    <a:pt x="102" y="97"/>
                  </a:lnTo>
                  <a:lnTo>
                    <a:pt x="103" y="96"/>
                  </a:lnTo>
                  <a:lnTo>
                    <a:pt x="103" y="96"/>
                  </a:lnTo>
                  <a:lnTo>
                    <a:pt x="104" y="95"/>
                  </a:lnTo>
                  <a:close/>
                  <a:moveTo>
                    <a:pt x="56" y="95"/>
                  </a:moveTo>
                  <a:lnTo>
                    <a:pt x="55" y="96"/>
                  </a:lnTo>
                  <a:lnTo>
                    <a:pt x="55" y="97"/>
                  </a:lnTo>
                  <a:lnTo>
                    <a:pt x="55" y="98"/>
                  </a:lnTo>
                  <a:lnTo>
                    <a:pt x="55" y="97"/>
                  </a:lnTo>
                  <a:lnTo>
                    <a:pt x="56" y="96"/>
                  </a:lnTo>
                  <a:lnTo>
                    <a:pt x="56" y="95"/>
                  </a:lnTo>
                  <a:close/>
                  <a:moveTo>
                    <a:pt x="116" y="94"/>
                  </a:moveTo>
                  <a:lnTo>
                    <a:pt x="115" y="95"/>
                  </a:lnTo>
                  <a:lnTo>
                    <a:pt x="115" y="96"/>
                  </a:lnTo>
                  <a:lnTo>
                    <a:pt x="115" y="98"/>
                  </a:lnTo>
                  <a:lnTo>
                    <a:pt x="116" y="98"/>
                  </a:lnTo>
                  <a:lnTo>
                    <a:pt x="116" y="97"/>
                  </a:lnTo>
                  <a:lnTo>
                    <a:pt x="116" y="95"/>
                  </a:lnTo>
                  <a:lnTo>
                    <a:pt x="116" y="94"/>
                  </a:lnTo>
                  <a:close/>
                  <a:moveTo>
                    <a:pt x="108" y="93"/>
                  </a:moveTo>
                  <a:lnTo>
                    <a:pt x="108" y="94"/>
                  </a:lnTo>
                  <a:lnTo>
                    <a:pt x="108" y="94"/>
                  </a:lnTo>
                  <a:lnTo>
                    <a:pt x="108" y="95"/>
                  </a:lnTo>
                  <a:lnTo>
                    <a:pt x="108" y="96"/>
                  </a:lnTo>
                  <a:lnTo>
                    <a:pt x="109" y="97"/>
                  </a:lnTo>
                  <a:lnTo>
                    <a:pt x="110" y="97"/>
                  </a:lnTo>
                  <a:lnTo>
                    <a:pt x="110" y="95"/>
                  </a:lnTo>
                  <a:lnTo>
                    <a:pt x="109" y="94"/>
                  </a:lnTo>
                  <a:lnTo>
                    <a:pt x="108" y="93"/>
                  </a:lnTo>
                  <a:close/>
                  <a:moveTo>
                    <a:pt x="102" y="91"/>
                  </a:moveTo>
                  <a:lnTo>
                    <a:pt x="102" y="91"/>
                  </a:lnTo>
                  <a:lnTo>
                    <a:pt x="101" y="91"/>
                  </a:lnTo>
                  <a:lnTo>
                    <a:pt x="101" y="92"/>
                  </a:lnTo>
                  <a:lnTo>
                    <a:pt x="101" y="92"/>
                  </a:lnTo>
                  <a:lnTo>
                    <a:pt x="102" y="92"/>
                  </a:lnTo>
                  <a:lnTo>
                    <a:pt x="102" y="91"/>
                  </a:lnTo>
                  <a:close/>
                  <a:moveTo>
                    <a:pt x="62" y="90"/>
                  </a:moveTo>
                  <a:lnTo>
                    <a:pt x="62" y="94"/>
                  </a:lnTo>
                  <a:lnTo>
                    <a:pt x="62" y="97"/>
                  </a:lnTo>
                  <a:lnTo>
                    <a:pt x="62" y="100"/>
                  </a:lnTo>
                  <a:lnTo>
                    <a:pt x="63" y="95"/>
                  </a:lnTo>
                  <a:lnTo>
                    <a:pt x="63" y="90"/>
                  </a:lnTo>
                  <a:lnTo>
                    <a:pt x="62" y="90"/>
                  </a:lnTo>
                  <a:close/>
                  <a:moveTo>
                    <a:pt x="106" y="88"/>
                  </a:moveTo>
                  <a:lnTo>
                    <a:pt x="106" y="90"/>
                  </a:lnTo>
                  <a:lnTo>
                    <a:pt x="104" y="91"/>
                  </a:lnTo>
                  <a:lnTo>
                    <a:pt x="106" y="91"/>
                  </a:lnTo>
                  <a:lnTo>
                    <a:pt x="107" y="91"/>
                  </a:lnTo>
                  <a:lnTo>
                    <a:pt x="107" y="90"/>
                  </a:lnTo>
                  <a:lnTo>
                    <a:pt x="107" y="90"/>
                  </a:lnTo>
                  <a:lnTo>
                    <a:pt x="106" y="88"/>
                  </a:lnTo>
                  <a:close/>
                  <a:moveTo>
                    <a:pt x="60" y="87"/>
                  </a:moveTo>
                  <a:lnTo>
                    <a:pt x="60" y="88"/>
                  </a:lnTo>
                  <a:lnTo>
                    <a:pt x="60" y="88"/>
                  </a:lnTo>
                  <a:lnTo>
                    <a:pt x="59" y="90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2"/>
                  </a:lnTo>
                  <a:lnTo>
                    <a:pt x="61" y="91"/>
                  </a:lnTo>
                  <a:lnTo>
                    <a:pt x="61" y="88"/>
                  </a:lnTo>
                  <a:lnTo>
                    <a:pt x="60" y="87"/>
                  </a:lnTo>
                  <a:close/>
                  <a:moveTo>
                    <a:pt x="52" y="86"/>
                  </a:moveTo>
                  <a:lnTo>
                    <a:pt x="52" y="88"/>
                  </a:lnTo>
                  <a:lnTo>
                    <a:pt x="52" y="91"/>
                  </a:lnTo>
                  <a:lnTo>
                    <a:pt x="52" y="92"/>
                  </a:lnTo>
                  <a:lnTo>
                    <a:pt x="53" y="91"/>
                  </a:lnTo>
                  <a:lnTo>
                    <a:pt x="53" y="90"/>
                  </a:lnTo>
                  <a:lnTo>
                    <a:pt x="53" y="88"/>
                  </a:lnTo>
                  <a:lnTo>
                    <a:pt x="52" y="86"/>
                  </a:lnTo>
                  <a:close/>
                  <a:moveTo>
                    <a:pt x="109" y="85"/>
                  </a:moveTo>
                  <a:lnTo>
                    <a:pt x="108" y="86"/>
                  </a:lnTo>
                  <a:lnTo>
                    <a:pt x="108" y="87"/>
                  </a:lnTo>
                  <a:lnTo>
                    <a:pt x="109" y="88"/>
                  </a:lnTo>
                  <a:lnTo>
                    <a:pt x="110" y="87"/>
                  </a:lnTo>
                  <a:lnTo>
                    <a:pt x="110" y="87"/>
                  </a:lnTo>
                  <a:lnTo>
                    <a:pt x="110" y="86"/>
                  </a:lnTo>
                  <a:lnTo>
                    <a:pt x="110" y="85"/>
                  </a:lnTo>
                  <a:lnTo>
                    <a:pt x="109" y="85"/>
                  </a:lnTo>
                  <a:close/>
                  <a:moveTo>
                    <a:pt x="103" y="85"/>
                  </a:moveTo>
                  <a:lnTo>
                    <a:pt x="103" y="86"/>
                  </a:lnTo>
                  <a:lnTo>
                    <a:pt x="103" y="87"/>
                  </a:lnTo>
                  <a:lnTo>
                    <a:pt x="104" y="86"/>
                  </a:lnTo>
                  <a:lnTo>
                    <a:pt x="104" y="85"/>
                  </a:lnTo>
                  <a:lnTo>
                    <a:pt x="103" y="85"/>
                  </a:lnTo>
                  <a:close/>
                  <a:moveTo>
                    <a:pt x="54" y="83"/>
                  </a:moveTo>
                  <a:lnTo>
                    <a:pt x="54" y="84"/>
                  </a:lnTo>
                  <a:lnTo>
                    <a:pt x="54" y="85"/>
                  </a:lnTo>
                  <a:lnTo>
                    <a:pt x="55" y="85"/>
                  </a:lnTo>
                  <a:lnTo>
                    <a:pt x="55" y="84"/>
                  </a:lnTo>
                  <a:lnTo>
                    <a:pt x="56" y="83"/>
                  </a:lnTo>
                  <a:lnTo>
                    <a:pt x="55" y="83"/>
                  </a:lnTo>
                  <a:lnTo>
                    <a:pt x="55" y="84"/>
                  </a:lnTo>
                  <a:lnTo>
                    <a:pt x="55" y="83"/>
                  </a:lnTo>
                  <a:lnTo>
                    <a:pt x="54" y="83"/>
                  </a:lnTo>
                  <a:close/>
                  <a:moveTo>
                    <a:pt x="113" y="82"/>
                  </a:moveTo>
                  <a:lnTo>
                    <a:pt x="113" y="83"/>
                  </a:lnTo>
                  <a:lnTo>
                    <a:pt x="113" y="83"/>
                  </a:lnTo>
                  <a:lnTo>
                    <a:pt x="113" y="84"/>
                  </a:lnTo>
                  <a:lnTo>
                    <a:pt x="113" y="84"/>
                  </a:lnTo>
                  <a:lnTo>
                    <a:pt x="113" y="83"/>
                  </a:lnTo>
                  <a:lnTo>
                    <a:pt x="113" y="82"/>
                  </a:lnTo>
                  <a:close/>
                  <a:moveTo>
                    <a:pt x="102" y="82"/>
                  </a:moveTo>
                  <a:lnTo>
                    <a:pt x="102" y="83"/>
                  </a:lnTo>
                  <a:lnTo>
                    <a:pt x="101" y="83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83"/>
                  </a:lnTo>
                  <a:lnTo>
                    <a:pt x="103" y="83"/>
                  </a:lnTo>
                  <a:lnTo>
                    <a:pt x="102" y="82"/>
                  </a:lnTo>
                  <a:close/>
                  <a:moveTo>
                    <a:pt x="59" y="82"/>
                  </a:moveTo>
                  <a:lnTo>
                    <a:pt x="59" y="82"/>
                  </a:lnTo>
                  <a:lnTo>
                    <a:pt x="59" y="83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60" y="85"/>
                  </a:lnTo>
                  <a:lnTo>
                    <a:pt x="61" y="84"/>
                  </a:lnTo>
                  <a:lnTo>
                    <a:pt x="61" y="83"/>
                  </a:lnTo>
                  <a:lnTo>
                    <a:pt x="60" y="82"/>
                  </a:lnTo>
                  <a:lnTo>
                    <a:pt x="59" y="82"/>
                  </a:lnTo>
                  <a:close/>
                  <a:moveTo>
                    <a:pt x="107" y="80"/>
                  </a:moveTo>
                  <a:lnTo>
                    <a:pt x="107" y="81"/>
                  </a:lnTo>
                  <a:lnTo>
                    <a:pt x="106" y="82"/>
                  </a:lnTo>
                  <a:lnTo>
                    <a:pt x="106" y="83"/>
                  </a:lnTo>
                  <a:lnTo>
                    <a:pt x="107" y="84"/>
                  </a:lnTo>
                  <a:lnTo>
                    <a:pt x="108" y="83"/>
                  </a:lnTo>
                  <a:lnTo>
                    <a:pt x="108" y="82"/>
                  </a:lnTo>
                  <a:lnTo>
                    <a:pt x="108" y="81"/>
                  </a:lnTo>
                  <a:lnTo>
                    <a:pt x="107" y="80"/>
                  </a:lnTo>
                  <a:close/>
                  <a:moveTo>
                    <a:pt x="59" y="78"/>
                  </a:moveTo>
                  <a:lnTo>
                    <a:pt x="58" y="78"/>
                  </a:lnTo>
                  <a:lnTo>
                    <a:pt x="58" y="79"/>
                  </a:lnTo>
                  <a:lnTo>
                    <a:pt x="58" y="80"/>
                  </a:lnTo>
                  <a:lnTo>
                    <a:pt x="58" y="80"/>
                  </a:lnTo>
                  <a:lnTo>
                    <a:pt x="59" y="79"/>
                  </a:lnTo>
                  <a:lnTo>
                    <a:pt x="59" y="78"/>
                  </a:lnTo>
                  <a:lnTo>
                    <a:pt x="59" y="78"/>
                  </a:lnTo>
                  <a:close/>
                  <a:moveTo>
                    <a:pt x="52" y="76"/>
                  </a:moveTo>
                  <a:lnTo>
                    <a:pt x="52" y="78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3" y="80"/>
                  </a:lnTo>
                  <a:lnTo>
                    <a:pt x="53" y="79"/>
                  </a:lnTo>
                  <a:lnTo>
                    <a:pt x="53" y="78"/>
                  </a:lnTo>
                  <a:lnTo>
                    <a:pt x="52" y="76"/>
                  </a:lnTo>
                  <a:close/>
                  <a:moveTo>
                    <a:pt x="110" y="76"/>
                  </a:moveTo>
                  <a:lnTo>
                    <a:pt x="110" y="76"/>
                  </a:lnTo>
                  <a:lnTo>
                    <a:pt x="109" y="78"/>
                  </a:lnTo>
                  <a:lnTo>
                    <a:pt x="109" y="79"/>
                  </a:lnTo>
                  <a:lnTo>
                    <a:pt x="110" y="80"/>
                  </a:lnTo>
                  <a:lnTo>
                    <a:pt x="111" y="79"/>
                  </a:lnTo>
                  <a:lnTo>
                    <a:pt x="111" y="78"/>
                  </a:lnTo>
                  <a:lnTo>
                    <a:pt x="111" y="76"/>
                  </a:lnTo>
                  <a:lnTo>
                    <a:pt x="110" y="76"/>
                  </a:lnTo>
                  <a:close/>
                  <a:moveTo>
                    <a:pt x="106" y="75"/>
                  </a:moveTo>
                  <a:lnTo>
                    <a:pt x="104" y="76"/>
                  </a:lnTo>
                  <a:lnTo>
                    <a:pt x="104" y="78"/>
                  </a:lnTo>
                  <a:lnTo>
                    <a:pt x="103" y="78"/>
                  </a:lnTo>
                  <a:lnTo>
                    <a:pt x="103" y="79"/>
                  </a:lnTo>
                  <a:lnTo>
                    <a:pt x="104" y="79"/>
                  </a:lnTo>
                  <a:lnTo>
                    <a:pt x="106" y="78"/>
                  </a:lnTo>
                  <a:lnTo>
                    <a:pt x="106" y="76"/>
                  </a:lnTo>
                  <a:lnTo>
                    <a:pt x="106" y="75"/>
                  </a:lnTo>
                  <a:close/>
                  <a:moveTo>
                    <a:pt x="58" y="75"/>
                  </a:moveTo>
                  <a:lnTo>
                    <a:pt x="56" y="75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8" y="75"/>
                  </a:lnTo>
                  <a:lnTo>
                    <a:pt x="58" y="75"/>
                  </a:lnTo>
                  <a:close/>
                  <a:moveTo>
                    <a:pt x="61" y="74"/>
                  </a:moveTo>
                  <a:lnTo>
                    <a:pt x="60" y="74"/>
                  </a:lnTo>
                  <a:lnTo>
                    <a:pt x="60" y="75"/>
                  </a:lnTo>
                  <a:lnTo>
                    <a:pt x="60" y="76"/>
                  </a:lnTo>
                  <a:lnTo>
                    <a:pt x="60" y="75"/>
                  </a:lnTo>
                  <a:lnTo>
                    <a:pt x="61" y="75"/>
                  </a:lnTo>
                  <a:lnTo>
                    <a:pt x="61" y="74"/>
                  </a:lnTo>
                  <a:close/>
                  <a:moveTo>
                    <a:pt x="113" y="73"/>
                  </a:moveTo>
                  <a:lnTo>
                    <a:pt x="113" y="74"/>
                  </a:lnTo>
                  <a:lnTo>
                    <a:pt x="113" y="75"/>
                  </a:lnTo>
                  <a:lnTo>
                    <a:pt x="114" y="75"/>
                  </a:lnTo>
                  <a:lnTo>
                    <a:pt x="113" y="74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3" y="73"/>
                  </a:lnTo>
                  <a:close/>
                  <a:moveTo>
                    <a:pt x="104" y="72"/>
                  </a:moveTo>
                  <a:lnTo>
                    <a:pt x="102" y="73"/>
                  </a:lnTo>
                  <a:lnTo>
                    <a:pt x="101" y="73"/>
                  </a:lnTo>
                  <a:lnTo>
                    <a:pt x="102" y="75"/>
                  </a:lnTo>
                  <a:lnTo>
                    <a:pt x="102" y="76"/>
                  </a:lnTo>
                  <a:lnTo>
                    <a:pt x="103" y="75"/>
                  </a:lnTo>
                  <a:lnTo>
                    <a:pt x="104" y="74"/>
                  </a:lnTo>
                  <a:lnTo>
                    <a:pt x="104" y="72"/>
                  </a:lnTo>
                  <a:close/>
                  <a:moveTo>
                    <a:pt x="108" y="72"/>
                  </a:moveTo>
                  <a:lnTo>
                    <a:pt x="108" y="72"/>
                  </a:lnTo>
                  <a:lnTo>
                    <a:pt x="108" y="73"/>
                  </a:lnTo>
                  <a:lnTo>
                    <a:pt x="107" y="73"/>
                  </a:lnTo>
                  <a:lnTo>
                    <a:pt x="107" y="74"/>
                  </a:lnTo>
                  <a:lnTo>
                    <a:pt x="108" y="75"/>
                  </a:lnTo>
                  <a:lnTo>
                    <a:pt x="109" y="75"/>
                  </a:lnTo>
                  <a:lnTo>
                    <a:pt x="109" y="74"/>
                  </a:lnTo>
                  <a:lnTo>
                    <a:pt x="109" y="73"/>
                  </a:lnTo>
                  <a:lnTo>
                    <a:pt x="108" y="72"/>
                  </a:lnTo>
                  <a:close/>
                  <a:moveTo>
                    <a:pt x="55" y="71"/>
                  </a:moveTo>
                  <a:lnTo>
                    <a:pt x="55" y="72"/>
                  </a:lnTo>
                  <a:lnTo>
                    <a:pt x="54" y="73"/>
                  </a:lnTo>
                  <a:lnTo>
                    <a:pt x="54" y="74"/>
                  </a:lnTo>
                  <a:lnTo>
                    <a:pt x="55" y="75"/>
                  </a:lnTo>
                  <a:lnTo>
                    <a:pt x="55" y="74"/>
                  </a:lnTo>
                  <a:lnTo>
                    <a:pt x="56" y="73"/>
                  </a:lnTo>
                  <a:lnTo>
                    <a:pt x="56" y="71"/>
                  </a:lnTo>
                  <a:lnTo>
                    <a:pt x="55" y="71"/>
                  </a:lnTo>
                  <a:close/>
                  <a:moveTo>
                    <a:pt x="115" y="71"/>
                  </a:moveTo>
                  <a:lnTo>
                    <a:pt x="114" y="72"/>
                  </a:lnTo>
                  <a:lnTo>
                    <a:pt x="115" y="74"/>
                  </a:lnTo>
                  <a:lnTo>
                    <a:pt x="115" y="75"/>
                  </a:lnTo>
                  <a:lnTo>
                    <a:pt x="116" y="78"/>
                  </a:lnTo>
                  <a:lnTo>
                    <a:pt x="115" y="79"/>
                  </a:lnTo>
                  <a:lnTo>
                    <a:pt x="114" y="79"/>
                  </a:lnTo>
                  <a:lnTo>
                    <a:pt x="113" y="79"/>
                  </a:lnTo>
                  <a:lnTo>
                    <a:pt x="114" y="81"/>
                  </a:lnTo>
                  <a:lnTo>
                    <a:pt x="115" y="83"/>
                  </a:lnTo>
                  <a:lnTo>
                    <a:pt x="116" y="84"/>
                  </a:lnTo>
                  <a:lnTo>
                    <a:pt x="115" y="85"/>
                  </a:lnTo>
                  <a:lnTo>
                    <a:pt x="115" y="86"/>
                  </a:lnTo>
                  <a:lnTo>
                    <a:pt x="115" y="87"/>
                  </a:lnTo>
                  <a:lnTo>
                    <a:pt x="115" y="88"/>
                  </a:lnTo>
                  <a:lnTo>
                    <a:pt x="114" y="87"/>
                  </a:lnTo>
                  <a:lnTo>
                    <a:pt x="113" y="87"/>
                  </a:lnTo>
                  <a:lnTo>
                    <a:pt x="112" y="87"/>
                  </a:lnTo>
                  <a:lnTo>
                    <a:pt x="112" y="90"/>
                  </a:lnTo>
                  <a:lnTo>
                    <a:pt x="113" y="91"/>
                  </a:lnTo>
                  <a:lnTo>
                    <a:pt x="114" y="93"/>
                  </a:lnTo>
                  <a:lnTo>
                    <a:pt x="116" y="88"/>
                  </a:lnTo>
                  <a:lnTo>
                    <a:pt x="118" y="84"/>
                  </a:lnTo>
                  <a:lnTo>
                    <a:pt x="118" y="78"/>
                  </a:lnTo>
                  <a:lnTo>
                    <a:pt x="118" y="73"/>
                  </a:lnTo>
                  <a:lnTo>
                    <a:pt x="115" y="71"/>
                  </a:lnTo>
                  <a:close/>
                  <a:moveTo>
                    <a:pt x="50" y="71"/>
                  </a:moveTo>
                  <a:lnTo>
                    <a:pt x="48" y="78"/>
                  </a:lnTo>
                  <a:lnTo>
                    <a:pt x="48" y="84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8" y="92"/>
                  </a:lnTo>
                  <a:lnTo>
                    <a:pt x="48" y="93"/>
                  </a:lnTo>
                  <a:lnTo>
                    <a:pt x="48" y="94"/>
                  </a:lnTo>
                  <a:lnTo>
                    <a:pt x="48" y="95"/>
                  </a:lnTo>
                  <a:lnTo>
                    <a:pt x="48" y="96"/>
                  </a:lnTo>
                  <a:lnTo>
                    <a:pt x="48" y="97"/>
                  </a:lnTo>
                  <a:lnTo>
                    <a:pt x="48" y="99"/>
                  </a:lnTo>
                  <a:lnTo>
                    <a:pt x="48" y="102"/>
                  </a:lnTo>
                  <a:lnTo>
                    <a:pt x="48" y="104"/>
                  </a:lnTo>
                  <a:lnTo>
                    <a:pt x="49" y="105"/>
                  </a:lnTo>
                  <a:lnTo>
                    <a:pt x="50" y="102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50" y="99"/>
                  </a:lnTo>
                  <a:lnTo>
                    <a:pt x="50" y="96"/>
                  </a:lnTo>
                  <a:lnTo>
                    <a:pt x="51" y="93"/>
                  </a:lnTo>
                  <a:lnTo>
                    <a:pt x="50" y="90"/>
                  </a:lnTo>
                  <a:lnTo>
                    <a:pt x="49" y="86"/>
                  </a:lnTo>
                  <a:lnTo>
                    <a:pt x="50" y="83"/>
                  </a:lnTo>
                  <a:lnTo>
                    <a:pt x="51" y="80"/>
                  </a:lnTo>
                  <a:lnTo>
                    <a:pt x="50" y="75"/>
                  </a:lnTo>
                  <a:lnTo>
                    <a:pt x="50" y="71"/>
                  </a:lnTo>
                  <a:lnTo>
                    <a:pt x="50" y="71"/>
                  </a:lnTo>
                  <a:close/>
                  <a:moveTo>
                    <a:pt x="107" y="69"/>
                  </a:moveTo>
                  <a:lnTo>
                    <a:pt x="107" y="70"/>
                  </a:lnTo>
                  <a:lnTo>
                    <a:pt x="106" y="70"/>
                  </a:lnTo>
                  <a:lnTo>
                    <a:pt x="106" y="71"/>
                  </a:lnTo>
                  <a:lnTo>
                    <a:pt x="106" y="71"/>
                  </a:lnTo>
                  <a:lnTo>
                    <a:pt x="107" y="71"/>
                  </a:lnTo>
                  <a:lnTo>
                    <a:pt x="107" y="71"/>
                  </a:lnTo>
                  <a:lnTo>
                    <a:pt x="107" y="70"/>
                  </a:lnTo>
                  <a:lnTo>
                    <a:pt x="107" y="69"/>
                  </a:lnTo>
                  <a:close/>
                  <a:moveTo>
                    <a:pt x="111" y="68"/>
                  </a:moveTo>
                  <a:lnTo>
                    <a:pt x="111" y="69"/>
                  </a:lnTo>
                  <a:lnTo>
                    <a:pt x="110" y="69"/>
                  </a:lnTo>
                  <a:lnTo>
                    <a:pt x="109" y="70"/>
                  </a:lnTo>
                  <a:lnTo>
                    <a:pt x="110" y="71"/>
                  </a:lnTo>
                  <a:lnTo>
                    <a:pt x="110" y="71"/>
                  </a:lnTo>
                  <a:lnTo>
                    <a:pt x="111" y="72"/>
                  </a:lnTo>
                  <a:lnTo>
                    <a:pt x="111" y="70"/>
                  </a:lnTo>
                  <a:lnTo>
                    <a:pt x="111" y="68"/>
                  </a:lnTo>
                  <a:close/>
                  <a:moveTo>
                    <a:pt x="101" y="68"/>
                  </a:moveTo>
                  <a:lnTo>
                    <a:pt x="100" y="69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1" y="71"/>
                  </a:lnTo>
                  <a:lnTo>
                    <a:pt x="102" y="70"/>
                  </a:lnTo>
                  <a:lnTo>
                    <a:pt x="102" y="69"/>
                  </a:lnTo>
                  <a:lnTo>
                    <a:pt x="102" y="68"/>
                  </a:lnTo>
                  <a:lnTo>
                    <a:pt x="101" y="68"/>
                  </a:lnTo>
                  <a:close/>
                  <a:moveTo>
                    <a:pt x="61" y="68"/>
                  </a:moveTo>
                  <a:lnTo>
                    <a:pt x="61" y="68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61" y="70"/>
                  </a:lnTo>
                  <a:lnTo>
                    <a:pt x="62" y="68"/>
                  </a:lnTo>
                  <a:lnTo>
                    <a:pt x="61" y="68"/>
                  </a:lnTo>
                  <a:close/>
                  <a:moveTo>
                    <a:pt x="59" y="67"/>
                  </a:moveTo>
                  <a:lnTo>
                    <a:pt x="58" y="68"/>
                  </a:lnTo>
                  <a:lnTo>
                    <a:pt x="58" y="68"/>
                  </a:lnTo>
                  <a:lnTo>
                    <a:pt x="59" y="69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7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7"/>
                  </a:lnTo>
                  <a:close/>
                  <a:moveTo>
                    <a:pt x="50" y="67"/>
                  </a:moveTo>
                  <a:lnTo>
                    <a:pt x="50" y="68"/>
                  </a:lnTo>
                  <a:lnTo>
                    <a:pt x="49" y="69"/>
                  </a:lnTo>
                  <a:lnTo>
                    <a:pt x="50" y="70"/>
                  </a:lnTo>
                  <a:lnTo>
                    <a:pt x="50" y="69"/>
                  </a:lnTo>
                  <a:lnTo>
                    <a:pt x="50" y="68"/>
                  </a:lnTo>
                  <a:lnTo>
                    <a:pt x="50" y="67"/>
                  </a:lnTo>
                  <a:close/>
                  <a:moveTo>
                    <a:pt x="53" y="67"/>
                  </a:moveTo>
                  <a:lnTo>
                    <a:pt x="53" y="68"/>
                  </a:lnTo>
                  <a:lnTo>
                    <a:pt x="52" y="69"/>
                  </a:lnTo>
                  <a:lnTo>
                    <a:pt x="52" y="70"/>
                  </a:lnTo>
                  <a:lnTo>
                    <a:pt x="53" y="70"/>
                  </a:lnTo>
                  <a:lnTo>
                    <a:pt x="53" y="69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3" y="67"/>
                  </a:lnTo>
                  <a:close/>
                  <a:moveTo>
                    <a:pt x="110" y="66"/>
                  </a:moveTo>
                  <a:lnTo>
                    <a:pt x="109" y="66"/>
                  </a:lnTo>
                  <a:lnTo>
                    <a:pt x="109" y="67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10" y="67"/>
                  </a:lnTo>
                  <a:lnTo>
                    <a:pt x="110" y="66"/>
                  </a:lnTo>
                  <a:close/>
                  <a:moveTo>
                    <a:pt x="101" y="66"/>
                  </a:moveTo>
                  <a:lnTo>
                    <a:pt x="100" y="66"/>
                  </a:lnTo>
                  <a:lnTo>
                    <a:pt x="100" y="67"/>
                  </a:lnTo>
                  <a:lnTo>
                    <a:pt x="101" y="66"/>
                  </a:lnTo>
                  <a:lnTo>
                    <a:pt x="101" y="66"/>
                  </a:lnTo>
                  <a:close/>
                  <a:moveTo>
                    <a:pt x="104" y="64"/>
                  </a:moveTo>
                  <a:lnTo>
                    <a:pt x="104" y="66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103" y="67"/>
                  </a:lnTo>
                  <a:lnTo>
                    <a:pt x="103" y="67"/>
                  </a:lnTo>
                  <a:lnTo>
                    <a:pt x="103" y="67"/>
                  </a:lnTo>
                  <a:lnTo>
                    <a:pt x="103" y="67"/>
                  </a:lnTo>
                  <a:lnTo>
                    <a:pt x="103" y="68"/>
                  </a:lnTo>
                  <a:lnTo>
                    <a:pt x="104" y="67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4"/>
                  </a:lnTo>
                  <a:close/>
                  <a:moveTo>
                    <a:pt x="60" y="63"/>
                  </a:moveTo>
                  <a:lnTo>
                    <a:pt x="60" y="64"/>
                  </a:lnTo>
                  <a:lnTo>
                    <a:pt x="60" y="64"/>
                  </a:lnTo>
                  <a:lnTo>
                    <a:pt x="60" y="66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60" y="63"/>
                  </a:lnTo>
                  <a:close/>
                  <a:moveTo>
                    <a:pt x="114" y="63"/>
                  </a:moveTo>
                  <a:lnTo>
                    <a:pt x="114" y="63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14" y="67"/>
                  </a:lnTo>
                  <a:lnTo>
                    <a:pt x="115" y="68"/>
                  </a:lnTo>
                  <a:lnTo>
                    <a:pt x="118" y="69"/>
                  </a:lnTo>
                  <a:lnTo>
                    <a:pt x="118" y="69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6" y="67"/>
                  </a:lnTo>
                  <a:lnTo>
                    <a:pt x="115" y="66"/>
                  </a:lnTo>
                  <a:lnTo>
                    <a:pt x="115" y="64"/>
                  </a:lnTo>
                  <a:lnTo>
                    <a:pt x="114" y="63"/>
                  </a:lnTo>
                  <a:close/>
                  <a:moveTo>
                    <a:pt x="109" y="63"/>
                  </a:moveTo>
                  <a:lnTo>
                    <a:pt x="109" y="64"/>
                  </a:lnTo>
                  <a:lnTo>
                    <a:pt x="108" y="64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9" y="63"/>
                  </a:lnTo>
                  <a:close/>
                  <a:moveTo>
                    <a:pt x="52" y="63"/>
                  </a:move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4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3" y="64"/>
                  </a:lnTo>
                  <a:lnTo>
                    <a:pt x="53" y="64"/>
                  </a:lnTo>
                  <a:lnTo>
                    <a:pt x="52" y="63"/>
                  </a:lnTo>
                  <a:lnTo>
                    <a:pt x="52" y="63"/>
                  </a:lnTo>
                  <a:close/>
                  <a:moveTo>
                    <a:pt x="56" y="62"/>
                  </a:moveTo>
                  <a:lnTo>
                    <a:pt x="55" y="62"/>
                  </a:lnTo>
                  <a:lnTo>
                    <a:pt x="55" y="63"/>
                  </a:lnTo>
                  <a:lnTo>
                    <a:pt x="55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6" y="63"/>
                  </a:lnTo>
                  <a:lnTo>
                    <a:pt x="58" y="62"/>
                  </a:lnTo>
                  <a:lnTo>
                    <a:pt x="56" y="62"/>
                  </a:lnTo>
                  <a:close/>
                  <a:moveTo>
                    <a:pt x="102" y="61"/>
                  </a:moveTo>
                  <a:lnTo>
                    <a:pt x="102" y="62"/>
                  </a:lnTo>
                  <a:lnTo>
                    <a:pt x="102" y="63"/>
                  </a:lnTo>
                  <a:lnTo>
                    <a:pt x="102" y="64"/>
                  </a:lnTo>
                  <a:lnTo>
                    <a:pt x="103" y="64"/>
                  </a:lnTo>
                  <a:lnTo>
                    <a:pt x="104" y="63"/>
                  </a:lnTo>
                  <a:lnTo>
                    <a:pt x="103" y="63"/>
                  </a:lnTo>
                  <a:lnTo>
                    <a:pt x="103" y="62"/>
                  </a:lnTo>
                  <a:lnTo>
                    <a:pt x="102" y="61"/>
                  </a:lnTo>
                  <a:close/>
                  <a:moveTo>
                    <a:pt x="109" y="61"/>
                  </a:moveTo>
                  <a:lnTo>
                    <a:pt x="108" y="61"/>
                  </a:lnTo>
                  <a:lnTo>
                    <a:pt x="108" y="62"/>
                  </a:lnTo>
                  <a:lnTo>
                    <a:pt x="109" y="62"/>
                  </a:lnTo>
                  <a:lnTo>
                    <a:pt x="109" y="61"/>
                  </a:lnTo>
                  <a:close/>
                  <a:moveTo>
                    <a:pt x="118" y="60"/>
                  </a:moveTo>
                  <a:lnTo>
                    <a:pt x="116" y="60"/>
                  </a:lnTo>
                  <a:lnTo>
                    <a:pt x="116" y="61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6" y="63"/>
                  </a:lnTo>
                  <a:lnTo>
                    <a:pt x="116" y="63"/>
                  </a:lnTo>
                  <a:lnTo>
                    <a:pt x="118" y="64"/>
                  </a:lnTo>
                  <a:lnTo>
                    <a:pt x="118" y="63"/>
                  </a:lnTo>
                  <a:lnTo>
                    <a:pt x="118" y="61"/>
                  </a:lnTo>
                  <a:lnTo>
                    <a:pt x="118" y="60"/>
                  </a:lnTo>
                  <a:close/>
                  <a:moveTo>
                    <a:pt x="101" y="58"/>
                  </a:moveTo>
                  <a:lnTo>
                    <a:pt x="100" y="59"/>
                  </a:lnTo>
                  <a:lnTo>
                    <a:pt x="101" y="59"/>
                  </a:lnTo>
                  <a:lnTo>
                    <a:pt x="101" y="60"/>
                  </a:lnTo>
                  <a:lnTo>
                    <a:pt x="101" y="60"/>
                  </a:lnTo>
                  <a:lnTo>
                    <a:pt x="102" y="60"/>
                  </a:lnTo>
                  <a:lnTo>
                    <a:pt x="102" y="59"/>
                  </a:lnTo>
                  <a:lnTo>
                    <a:pt x="101" y="58"/>
                  </a:lnTo>
                  <a:lnTo>
                    <a:pt x="101" y="58"/>
                  </a:lnTo>
                  <a:close/>
                  <a:moveTo>
                    <a:pt x="107" y="57"/>
                  </a:moveTo>
                  <a:lnTo>
                    <a:pt x="106" y="58"/>
                  </a:lnTo>
                  <a:lnTo>
                    <a:pt x="106" y="59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6" y="61"/>
                  </a:lnTo>
                  <a:lnTo>
                    <a:pt x="107" y="62"/>
                  </a:lnTo>
                  <a:lnTo>
                    <a:pt x="107" y="61"/>
                  </a:lnTo>
                  <a:lnTo>
                    <a:pt x="107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7" y="57"/>
                  </a:lnTo>
                  <a:close/>
                  <a:moveTo>
                    <a:pt x="55" y="57"/>
                  </a:moveTo>
                  <a:lnTo>
                    <a:pt x="54" y="59"/>
                  </a:lnTo>
                  <a:lnTo>
                    <a:pt x="53" y="60"/>
                  </a:lnTo>
                  <a:lnTo>
                    <a:pt x="54" y="61"/>
                  </a:lnTo>
                  <a:lnTo>
                    <a:pt x="54" y="62"/>
                  </a:lnTo>
                  <a:lnTo>
                    <a:pt x="55" y="62"/>
                  </a:lnTo>
                  <a:lnTo>
                    <a:pt x="55" y="61"/>
                  </a:lnTo>
                  <a:lnTo>
                    <a:pt x="56" y="59"/>
                  </a:lnTo>
                  <a:lnTo>
                    <a:pt x="56" y="58"/>
                  </a:lnTo>
                  <a:lnTo>
                    <a:pt x="55" y="57"/>
                  </a:lnTo>
                  <a:close/>
                  <a:moveTo>
                    <a:pt x="60" y="56"/>
                  </a:moveTo>
                  <a:lnTo>
                    <a:pt x="60" y="57"/>
                  </a:lnTo>
                  <a:lnTo>
                    <a:pt x="59" y="58"/>
                  </a:lnTo>
                  <a:lnTo>
                    <a:pt x="59" y="59"/>
                  </a:lnTo>
                  <a:lnTo>
                    <a:pt x="60" y="58"/>
                  </a:lnTo>
                  <a:lnTo>
                    <a:pt x="61" y="57"/>
                  </a:lnTo>
                  <a:lnTo>
                    <a:pt x="60" y="56"/>
                  </a:lnTo>
                  <a:close/>
                  <a:moveTo>
                    <a:pt x="106" y="55"/>
                  </a:moveTo>
                  <a:lnTo>
                    <a:pt x="104" y="56"/>
                  </a:lnTo>
                  <a:lnTo>
                    <a:pt x="103" y="57"/>
                  </a:lnTo>
                  <a:lnTo>
                    <a:pt x="104" y="57"/>
                  </a:lnTo>
                  <a:lnTo>
                    <a:pt x="104" y="56"/>
                  </a:lnTo>
                  <a:lnTo>
                    <a:pt x="106" y="55"/>
                  </a:lnTo>
                  <a:close/>
                  <a:moveTo>
                    <a:pt x="118" y="54"/>
                  </a:moveTo>
                  <a:lnTo>
                    <a:pt x="116" y="55"/>
                  </a:lnTo>
                  <a:lnTo>
                    <a:pt x="115" y="56"/>
                  </a:lnTo>
                  <a:lnTo>
                    <a:pt x="116" y="57"/>
                  </a:lnTo>
                  <a:lnTo>
                    <a:pt x="116" y="57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18" y="55"/>
                  </a:lnTo>
                  <a:lnTo>
                    <a:pt x="118" y="54"/>
                  </a:lnTo>
                  <a:close/>
                  <a:moveTo>
                    <a:pt x="109" y="54"/>
                  </a:moveTo>
                  <a:lnTo>
                    <a:pt x="109" y="55"/>
                  </a:lnTo>
                  <a:lnTo>
                    <a:pt x="108" y="56"/>
                  </a:lnTo>
                  <a:lnTo>
                    <a:pt x="109" y="56"/>
                  </a:lnTo>
                  <a:lnTo>
                    <a:pt x="109" y="57"/>
                  </a:lnTo>
                  <a:lnTo>
                    <a:pt x="110" y="58"/>
                  </a:lnTo>
                  <a:lnTo>
                    <a:pt x="110" y="58"/>
                  </a:lnTo>
                  <a:lnTo>
                    <a:pt x="111" y="57"/>
                  </a:lnTo>
                  <a:lnTo>
                    <a:pt x="109" y="54"/>
                  </a:lnTo>
                  <a:close/>
                  <a:moveTo>
                    <a:pt x="99" y="54"/>
                  </a:moveTo>
                  <a:lnTo>
                    <a:pt x="99" y="54"/>
                  </a:lnTo>
                  <a:lnTo>
                    <a:pt x="99" y="55"/>
                  </a:lnTo>
                  <a:lnTo>
                    <a:pt x="99" y="56"/>
                  </a:lnTo>
                  <a:lnTo>
                    <a:pt x="100" y="56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9" y="54"/>
                  </a:lnTo>
                  <a:lnTo>
                    <a:pt x="99" y="54"/>
                  </a:lnTo>
                  <a:lnTo>
                    <a:pt x="99" y="54"/>
                  </a:lnTo>
                  <a:close/>
                  <a:moveTo>
                    <a:pt x="104" y="51"/>
                  </a:moveTo>
                  <a:lnTo>
                    <a:pt x="103" y="52"/>
                  </a:lnTo>
                  <a:lnTo>
                    <a:pt x="102" y="55"/>
                  </a:lnTo>
                  <a:lnTo>
                    <a:pt x="102" y="56"/>
                  </a:lnTo>
                  <a:lnTo>
                    <a:pt x="104" y="54"/>
                  </a:lnTo>
                  <a:lnTo>
                    <a:pt x="104" y="52"/>
                  </a:lnTo>
                  <a:lnTo>
                    <a:pt x="104" y="51"/>
                  </a:lnTo>
                  <a:close/>
                  <a:moveTo>
                    <a:pt x="59" y="51"/>
                  </a:moveTo>
                  <a:lnTo>
                    <a:pt x="58" y="54"/>
                  </a:lnTo>
                  <a:lnTo>
                    <a:pt x="56" y="55"/>
                  </a:lnTo>
                  <a:lnTo>
                    <a:pt x="58" y="56"/>
                  </a:lnTo>
                  <a:lnTo>
                    <a:pt x="59" y="57"/>
                  </a:lnTo>
                  <a:lnTo>
                    <a:pt x="59" y="56"/>
                  </a:lnTo>
                  <a:lnTo>
                    <a:pt x="60" y="54"/>
                  </a:lnTo>
                  <a:lnTo>
                    <a:pt x="60" y="52"/>
                  </a:lnTo>
                  <a:lnTo>
                    <a:pt x="59" y="51"/>
                  </a:lnTo>
                  <a:lnTo>
                    <a:pt x="59" y="51"/>
                  </a:lnTo>
                  <a:close/>
                  <a:moveTo>
                    <a:pt x="111" y="50"/>
                  </a:moveTo>
                  <a:lnTo>
                    <a:pt x="111" y="51"/>
                  </a:lnTo>
                  <a:lnTo>
                    <a:pt x="111" y="51"/>
                  </a:lnTo>
                  <a:lnTo>
                    <a:pt x="111" y="51"/>
                  </a:lnTo>
                  <a:lnTo>
                    <a:pt x="111" y="51"/>
                  </a:lnTo>
                  <a:lnTo>
                    <a:pt x="112" y="52"/>
                  </a:lnTo>
                  <a:lnTo>
                    <a:pt x="112" y="52"/>
                  </a:lnTo>
                  <a:lnTo>
                    <a:pt x="112" y="51"/>
                  </a:lnTo>
                  <a:lnTo>
                    <a:pt x="111" y="50"/>
                  </a:lnTo>
                  <a:close/>
                  <a:moveTo>
                    <a:pt x="60" y="50"/>
                  </a:moveTo>
                  <a:lnTo>
                    <a:pt x="60" y="51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2" y="52"/>
                  </a:lnTo>
                  <a:lnTo>
                    <a:pt x="61" y="51"/>
                  </a:lnTo>
                  <a:lnTo>
                    <a:pt x="61" y="50"/>
                  </a:lnTo>
                  <a:lnTo>
                    <a:pt x="60" y="50"/>
                  </a:lnTo>
                  <a:close/>
                  <a:moveTo>
                    <a:pt x="107" y="48"/>
                  </a:moveTo>
                  <a:lnTo>
                    <a:pt x="107" y="49"/>
                  </a:lnTo>
                  <a:lnTo>
                    <a:pt x="106" y="49"/>
                  </a:lnTo>
                  <a:lnTo>
                    <a:pt x="106" y="50"/>
                  </a:lnTo>
                  <a:lnTo>
                    <a:pt x="107" y="50"/>
                  </a:lnTo>
                  <a:lnTo>
                    <a:pt x="107" y="51"/>
                  </a:lnTo>
                  <a:lnTo>
                    <a:pt x="108" y="51"/>
                  </a:lnTo>
                  <a:lnTo>
                    <a:pt x="108" y="49"/>
                  </a:lnTo>
                  <a:lnTo>
                    <a:pt x="107" y="48"/>
                  </a:lnTo>
                  <a:close/>
                  <a:moveTo>
                    <a:pt x="102" y="47"/>
                  </a:moveTo>
                  <a:lnTo>
                    <a:pt x="101" y="48"/>
                  </a:lnTo>
                  <a:lnTo>
                    <a:pt x="100" y="48"/>
                  </a:lnTo>
                  <a:lnTo>
                    <a:pt x="100" y="49"/>
                  </a:lnTo>
                  <a:lnTo>
                    <a:pt x="100" y="50"/>
                  </a:lnTo>
                  <a:lnTo>
                    <a:pt x="100" y="51"/>
                  </a:lnTo>
                  <a:lnTo>
                    <a:pt x="101" y="52"/>
                  </a:lnTo>
                  <a:lnTo>
                    <a:pt x="102" y="51"/>
                  </a:lnTo>
                  <a:lnTo>
                    <a:pt x="103" y="49"/>
                  </a:lnTo>
                  <a:lnTo>
                    <a:pt x="103" y="48"/>
                  </a:lnTo>
                  <a:lnTo>
                    <a:pt x="102" y="48"/>
                  </a:lnTo>
                  <a:lnTo>
                    <a:pt x="102" y="48"/>
                  </a:lnTo>
                  <a:lnTo>
                    <a:pt x="102" y="47"/>
                  </a:lnTo>
                  <a:close/>
                  <a:moveTo>
                    <a:pt x="56" y="46"/>
                  </a:moveTo>
                  <a:lnTo>
                    <a:pt x="56" y="48"/>
                  </a:lnTo>
                  <a:lnTo>
                    <a:pt x="55" y="48"/>
                  </a:lnTo>
                  <a:lnTo>
                    <a:pt x="55" y="49"/>
                  </a:lnTo>
                  <a:lnTo>
                    <a:pt x="55" y="50"/>
                  </a:lnTo>
                  <a:lnTo>
                    <a:pt x="56" y="49"/>
                  </a:lnTo>
                  <a:lnTo>
                    <a:pt x="56" y="48"/>
                  </a:lnTo>
                  <a:lnTo>
                    <a:pt x="58" y="47"/>
                  </a:lnTo>
                  <a:lnTo>
                    <a:pt x="56" y="46"/>
                  </a:lnTo>
                  <a:close/>
                  <a:moveTo>
                    <a:pt x="61" y="46"/>
                  </a:moveTo>
                  <a:lnTo>
                    <a:pt x="61" y="47"/>
                  </a:lnTo>
                  <a:lnTo>
                    <a:pt x="61" y="48"/>
                  </a:lnTo>
                  <a:lnTo>
                    <a:pt x="62" y="49"/>
                  </a:lnTo>
                  <a:lnTo>
                    <a:pt x="62" y="47"/>
                  </a:lnTo>
                  <a:lnTo>
                    <a:pt x="61" y="46"/>
                  </a:lnTo>
                  <a:close/>
                  <a:moveTo>
                    <a:pt x="110" y="45"/>
                  </a:moveTo>
                  <a:lnTo>
                    <a:pt x="109" y="46"/>
                  </a:lnTo>
                  <a:lnTo>
                    <a:pt x="109" y="47"/>
                  </a:lnTo>
                  <a:lnTo>
                    <a:pt x="109" y="48"/>
                  </a:lnTo>
                  <a:lnTo>
                    <a:pt x="110" y="49"/>
                  </a:lnTo>
                  <a:lnTo>
                    <a:pt x="110" y="48"/>
                  </a:lnTo>
                  <a:lnTo>
                    <a:pt x="111" y="47"/>
                  </a:lnTo>
                  <a:lnTo>
                    <a:pt x="111" y="47"/>
                  </a:lnTo>
                  <a:lnTo>
                    <a:pt x="111" y="47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0" y="45"/>
                  </a:lnTo>
                  <a:close/>
                  <a:moveTo>
                    <a:pt x="106" y="45"/>
                  </a:moveTo>
                  <a:lnTo>
                    <a:pt x="104" y="45"/>
                  </a:lnTo>
                  <a:lnTo>
                    <a:pt x="103" y="46"/>
                  </a:lnTo>
                  <a:lnTo>
                    <a:pt x="104" y="47"/>
                  </a:lnTo>
                  <a:lnTo>
                    <a:pt x="104" y="48"/>
                  </a:lnTo>
                  <a:lnTo>
                    <a:pt x="106" y="47"/>
                  </a:lnTo>
                  <a:lnTo>
                    <a:pt x="106" y="46"/>
                  </a:lnTo>
                  <a:lnTo>
                    <a:pt x="106" y="45"/>
                  </a:lnTo>
                  <a:close/>
                  <a:moveTo>
                    <a:pt x="50" y="45"/>
                  </a:moveTo>
                  <a:lnTo>
                    <a:pt x="50" y="45"/>
                  </a:lnTo>
                  <a:lnTo>
                    <a:pt x="50" y="45"/>
                  </a:lnTo>
                  <a:lnTo>
                    <a:pt x="49" y="45"/>
                  </a:lnTo>
                  <a:lnTo>
                    <a:pt x="49" y="56"/>
                  </a:lnTo>
                  <a:lnTo>
                    <a:pt x="49" y="67"/>
                  </a:lnTo>
                  <a:lnTo>
                    <a:pt x="50" y="63"/>
                  </a:lnTo>
                  <a:lnTo>
                    <a:pt x="51" y="59"/>
                  </a:lnTo>
                  <a:lnTo>
                    <a:pt x="50" y="58"/>
                  </a:lnTo>
                  <a:lnTo>
                    <a:pt x="50" y="56"/>
                  </a:lnTo>
                  <a:lnTo>
                    <a:pt x="49" y="54"/>
                  </a:lnTo>
                  <a:lnTo>
                    <a:pt x="50" y="54"/>
                  </a:lnTo>
                  <a:lnTo>
                    <a:pt x="51" y="54"/>
                  </a:lnTo>
                  <a:lnTo>
                    <a:pt x="51" y="50"/>
                  </a:lnTo>
                  <a:lnTo>
                    <a:pt x="51" y="48"/>
                  </a:lnTo>
                  <a:lnTo>
                    <a:pt x="50" y="45"/>
                  </a:lnTo>
                  <a:close/>
                  <a:moveTo>
                    <a:pt x="109" y="42"/>
                  </a:moveTo>
                  <a:lnTo>
                    <a:pt x="108" y="43"/>
                  </a:lnTo>
                  <a:lnTo>
                    <a:pt x="108" y="43"/>
                  </a:lnTo>
                  <a:lnTo>
                    <a:pt x="107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9" y="43"/>
                  </a:lnTo>
                  <a:lnTo>
                    <a:pt x="109" y="42"/>
                  </a:lnTo>
                  <a:close/>
                  <a:moveTo>
                    <a:pt x="99" y="42"/>
                  </a:moveTo>
                  <a:lnTo>
                    <a:pt x="99" y="43"/>
                  </a:lnTo>
                  <a:lnTo>
                    <a:pt x="99" y="44"/>
                  </a:lnTo>
                  <a:lnTo>
                    <a:pt x="98" y="45"/>
                  </a:lnTo>
                  <a:lnTo>
                    <a:pt x="98" y="46"/>
                  </a:lnTo>
                  <a:lnTo>
                    <a:pt x="99" y="47"/>
                  </a:lnTo>
                  <a:lnTo>
                    <a:pt x="100" y="46"/>
                  </a:lnTo>
                  <a:lnTo>
                    <a:pt x="101" y="45"/>
                  </a:lnTo>
                  <a:lnTo>
                    <a:pt x="100" y="44"/>
                  </a:lnTo>
                  <a:lnTo>
                    <a:pt x="100" y="43"/>
                  </a:lnTo>
                  <a:lnTo>
                    <a:pt x="99" y="42"/>
                  </a:lnTo>
                  <a:close/>
                  <a:moveTo>
                    <a:pt x="112" y="40"/>
                  </a:moveTo>
                  <a:lnTo>
                    <a:pt x="112" y="42"/>
                  </a:lnTo>
                  <a:lnTo>
                    <a:pt x="112" y="42"/>
                  </a:lnTo>
                  <a:lnTo>
                    <a:pt x="112" y="42"/>
                  </a:lnTo>
                  <a:lnTo>
                    <a:pt x="112" y="42"/>
                  </a:lnTo>
                  <a:lnTo>
                    <a:pt x="113" y="42"/>
                  </a:lnTo>
                  <a:lnTo>
                    <a:pt x="112" y="42"/>
                  </a:lnTo>
                  <a:lnTo>
                    <a:pt x="113" y="42"/>
                  </a:lnTo>
                  <a:lnTo>
                    <a:pt x="113" y="40"/>
                  </a:lnTo>
                  <a:lnTo>
                    <a:pt x="112" y="40"/>
                  </a:lnTo>
                  <a:close/>
                  <a:moveTo>
                    <a:pt x="60" y="39"/>
                  </a:moveTo>
                  <a:lnTo>
                    <a:pt x="60" y="40"/>
                  </a:lnTo>
                  <a:lnTo>
                    <a:pt x="59" y="42"/>
                  </a:lnTo>
                  <a:lnTo>
                    <a:pt x="59" y="43"/>
                  </a:lnTo>
                  <a:lnTo>
                    <a:pt x="60" y="44"/>
                  </a:lnTo>
                  <a:lnTo>
                    <a:pt x="60" y="43"/>
                  </a:lnTo>
                  <a:lnTo>
                    <a:pt x="61" y="43"/>
                  </a:lnTo>
                  <a:lnTo>
                    <a:pt x="61" y="42"/>
                  </a:lnTo>
                  <a:lnTo>
                    <a:pt x="61" y="42"/>
                  </a:lnTo>
                  <a:lnTo>
                    <a:pt x="60" y="40"/>
                  </a:lnTo>
                  <a:lnTo>
                    <a:pt x="60" y="39"/>
                  </a:lnTo>
                  <a:close/>
                  <a:moveTo>
                    <a:pt x="54" y="39"/>
                  </a:moveTo>
                  <a:lnTo>
                    <a:pt x="53" y="42"/>
                  </a:lnTo>
                  <a:lnTo>
                    <a:pt x="52" y="44"/>
                  </a:lnTo>
                  <a:lnTo>
                    <a:pt x="53" y="46"/>
                  </a:lnTo>
                  <a:lnTo>
                    <a:pt x="54" y="48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2"/>
                  </a:lnTo>
                  <a:lnTo>
                    <a:pt x="54" y="39"/>
                  </a:lnTo>
                  <a:close/>
                  <a:moveTo>
                    <a:pt x="108" y="39"/>
                  </a:moveTo>
                  <a:lnTo>
                    <a:pt x="108" y="39"/>
                  </a:lnTo>
                  <a:lnTo>
                    <a:pt x="107" y="39"/>
                  </a:lnTo>
                  <a:lnTo>
                    <a:pt x="107" y="40"/>
                  </a:lnTo>
                  <a:lnTo>
                    <a:pt x="107" y="40"/>
                  </a:lnTo>
                  <a:lnTo>
                    <a:pt x="107" y="42"/>
                  </a:lnTo>
                  <a:lnTo>
                    <a:pt x="107" y="42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8" y="40"/>
                  </a:lnTo>
                  <a:lnTo>
                    <a:pt x="108" y="39"/>
                  </a:lnTo>
                  <a:close/>
                  <a:moveTo>
                    <a:pt x="50" y="38"/>
                  </a:moveTo>
                  <a:lnTo>
                    <a:pt x="50" y="38"/>
                  </a:lnTo>
                  <a:lnTo>
                    <a:pt x="50" y="39"/>
                  </a:lnTo>
                  <a:lnTo>
                    <a:pt x="50" y="39"/>
                  </a:lnTo>
                  <a:lnTo>
                    <a:pt x="51" y="38"/>
                  </a:lnTo>
                  <a:lnTo>
                    <a:pt x="50" y="38"/>
                  </a:lnTo>
                  <a:close/>
                  <a:moveTo>
                    <a:pt x="66" y="38"/>
                  </a:moveTo>
                  <a:lnTo>
                    <a:pt x="65" y="39"/>
                  </a:lnTo>
                  <a:lnTo>
                    <a:pt x="65" y="40"/>
                  </a:lnTo>
                  <a:lnTo>
                    <a:pt x="65" y="43"/>
                  </a:lnTo>
                  <a:lnTo>
                    <a:pt x="64" y="46"/>
                  </a:lnTo>
                  <a:lnTo>
                    <a:pt x="64" y="48"/>
                  </a:lnTo>
                  <a:lnTo>
                    <a:pt x="65" y="51"/>
                  </a:lnTo>
                  <a:lnTo>
                    <a:pt x="65" y="52"/>
                  </a:lnTo>
                  <a:lnTo>
                    <a:pt x="64" y="54"/>
                  </a:lnTo>
                  <a:lnTo>
                    <a:pt x="64" y="55"/>
                  </a:lnTo>
                  <a:lnTo>
                    <a:pt x="64" y="58"/>
                  </a:lnTo>
                  <a:lnTo>
                    <a:pt x="64" y="62"/>
                  </a:lnTo>
                  <a:lnTo>
                    <a:pt x="63" y="66"/>
                  </a:lnTo>
                  <a:lnTo>
                    <a:pt x="63" y="69"/>
                  </a:lnTo>
                  <a:lnTo>
                    <a:pt x="64" y="71"/>
                  </a:lnTo>
                  <a:lnTo>
                    <a:pt x="63" y="74"/>
                  </a:lnTo>
                  <a:lnTo>
                    <a:pt x="63" y="76"/>
                  </a:lnTo>
                  <a:lnTo>
                    <a:pt x="63" y="80"/>
                  </a:lnTo>
                  <a:lnTo>
                    <a:pt x="63" y="83"/>
                  </a:lnTo>
                  <a:lnTo>
                    <a:pt x="63" y="85"/>
                  </a:lnTo>
                  <a:lnTo>
                    <a:pt x="64" y="86"/>
                  </a:lnTo>
                  <a:lnTo>
                    <a:pt x="65" y="62"/>
                  </a:lnTo>
                  <a:lnTo>
                    <a:pt x="66" y="38"/>
                  </a:lnTo>
                  <a:close/>
                  <a:moveTo>
                    <a:pt x="101" y="36"/>
                  </a:moveTo>
                  <a:lnTo>
                    <a:pt x="100" y="38"/>
                  </a:lnTo>
                  <a:lnTo>
                    <a:pt x="101" y="40"/>
                  </a:lnTo>
                  <a:lnTo>
                    <a:pt x="102" y="42"/>
                  </a:lnTo>
                  <a:lnTo>
                    <a:pt x="102" y="39"/>
                  </a:lnTo>
                  <a:lnTo>
                    <a:pt x="101" y="38"/>
                  </a:lnTo>
                  <a:lnTo>
                    <a:pt x="101" y="36"/>
                  </a:lnTo>
                  <a:close/>
                  <a:moveTo>
                    <a:pt x="111" y="35"/>
                  </a:moveTo>
                  <a:lnTo>
                    <a:pt x="109" y="37"/>
                  </a:lnTo>
                  <a:lnTo>
                    <a:pt x="110" y="37"/>
                  </a:lnTo>
                  <a:lnTo>
                    <a:pt x="110" y="38"/>
                  </a:lnTo>
                  <a:lnTo>
                    <a:pt x="110" y="38"/>
                  </a:lnTo>
                  <a:lnTo>
                    <a:pt x="111" y="37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2" y="36"/>
                  </a:lnTo>
                  <a:lnTo>
                    <a:pt x="111" y="36"/>
                  </a:lnTo>
                  <a:lnTo>
                    <a:pt x="111" y="35"/>
                  </a:lnTo>
                  <a:lnTo>
                    <a:pt x="111" y="35"/>
                  </a:lnTo>
                  <a:close/>
                  <a:moveTo>
                    <a:pt x="58" y="34"/>
                  </a:moveTo>
                  <a:lnTo>
                    <a:pt x="56" y="35"/>
                  </a:lnTo>
                  <a:lnTo>
                    <a:pt x="56" y="37"/>
                  </a:lnTo>
                  <a:lnTo>
                    <a:pt x="56" y="38"/>
                  </a:lnTo>
                  <a:lnTo>
                    <a:pt x="58" y="39"/>
                  </a:lnTo>
                  <a:lnTo>
                    <a:pt x="59" y="38"/>
                  </a:lnTo>
                  <a:lnTo>
                    <a:pt x="59" y="36"/>
                  </a:lnTo>
                  <a:lnTo>
                    <a:pt x="58" y="34"/>
                  </a:lnTo>
                  <a:close/>
                  <a:moveTo>
                    <a:pt x="62" y="34"/>
                  </a:moveTo>
                  <a:lnTo>
                    <a:pt x="62" y="35"/>
                  </a:lnTo>
                  <a:lnTo>
                    <a:pt x="61" y="35"/>
                  </a:lnTo>
                  <a:lnTo>
                    <a:pt x="61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2" y="35"/>
                  </a:lnTo>
                  <a:lnTo>
                    <a:pt x="62" y="34"/>
                  </a:lnTo>
                  <a:close/>
                  <a:moveTo>
                    <a:pt x="113" y="33"/>
                  </a:moveTo>
                  <a:lnTo>
                    <a:pt x="112" y="34"/>
                  </a:lnTo>
                  <a:lnTo>
                    <a:pt x="111" y="35"/>
                  </a:lnTo>
                  <a:lnTo>
                    <a:pt x="112" y="35"/>
                  </a:lnTo>
                  <a:lnTo>
                    <a:pt x="112" y="36"/>
                  </a:lnTo>
                  <a:lnTo>
                    <a:pt x="113" y="35"/>
                  </a:lnTo>
                  <a:lnTo>
                    <a:pt x="113" y="34"/>
                  </a:lnTo>
                  <a:lnTo>
                    <a:pt x="113" y="33"/>
                  </a:lnTo>
                  <a:close/>
                  <a:moveTo>
                    <a:pt x="103" y="33"/>
                  </a:moveTo>
                  <a:lnTo>
                    <a:pt x="103" y="33"/>
                  </a:lnTo>
                  <a:lnTo>
                    <a:pt x="102" y="34"/>
                  </a:lnTo>
                  <a:lnTo>
                    <a:pt x="102" y="35"/>
                  </a:lnTo>
                  <a:lnTo>
                    <a:pt x="104" y="37"/>
                  </a:lnTo>
                  <a:lnTo>
                    <a:pt x="106" y="39"/>
                  </a:lnTo>
                  <a:lnTo>
                    <a:pt x="107" y="38"/>
                  </a:lnTo>
                  <a:lnTo>
                    <a:pt x="107" y="37"/>
                  </a:lnTo>
                  <a:lnTo>
                    <a:pt x="106" y="36"/>
                  </a:lnTo>
                  <a:lnTo>
                    <a:pt x="104" y="34"/>
                  </a:lnTo>
                  <a:lnTo>
                    <a:pt x="103" y="33"/>
                  </a:lnTo>
                  <a:close/>
                  <a:moveTo>
                    <a:pt x="61" y="30"/>
                  </a:moveTo>
                  <a:lnTo>
                    <a:pt x="60" y="31"/>
                  </a:lnTo>
                  <a:lnTo>
                    <a:pt x="60" y="32"/>
                  </a:lnTo>
                  <a:lnTo>
                    <a:pt x="60" y="33"/>
                  </a:lnTo>
                  <a:lnTo>
                    <a:pt x="61" y="32"/>
                  </a:lnTo>
                  <a:lnTo>
                    <a:pt x="61" y="31"/>
                  </a:lnTo>
                  <a:lnTo>
                    <a:pt x="61" y="30"/>
                  </a:lnTo>
                  <a:close/>
                  <a:moveTo>
                    <a:pt x="51" y="28"/>
                  </a:moveTo>
                  <a:lnTo>
                    <a:pt x="51" y="30"/>
                  </a:lnTo>
                  <a:lnTo>
                    <a:pt x="51" y="31"/>
                  </a:lnTo>
                  <a:lnTo>
                    <a:pt x="51" y="32"/>
                  </a:lnTo>
                  <a:lnTo>
                    <a:pt x="51" y="30"/>
                  </a:lnTo>
                  <a:lnTo>
                    <a:pt x="51" y="28"/>
                  </a:lnTo>
                  <a:close/>
                  <a:moveTo>
                    <a:pt x="108" y="28"/>
                  </a:moveTo>
                  <a:lnTo>
                    <a:pt x="106" y="30"/>
                  </a:lnTo>
                  <a:lnTo>
                    <a:pt x="106" y="31"/>
                  </a:lnTo>
                  <a:lnTo>
                    <a:pt x="107" y="32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4"/>
                  </a:lnTo>
                  <a:lnTo>
                    <a:pt x="110" y="33"/>
                  </a:lnTo>
                  <a:lnTo>
                    <a:pt x="110" y="32"/>
                  </a:lnTo>
                  <a:lnTo>
                    <a:pt x="110" y="31"/>
                  </a:lnTo>
                  <a:lnTo>
                    <a:pt x="110" y="32"/>
                  </a:lnTo>
                  <a:lnTo>
                    <a:pt x="109" y="32"/>
                  </a:lnTo>
                  <a:lnTo>
                    <a:pt x="109" y="30"/>
                  </a:lnTo>
                  <a:lnTo>
                    <a:pt x="108" y="28"/>
                  </a:lnTo>
                  <a:close/>
                  <a:moveTo>
                    <a:pt x="55" y="28"/>
                  </a:moveTo>
                  <a:lnTo>
                    <a:pt x="54" y="30"/>
                  </a:lnTo>
                  <a:lnTo>
                    <a:pt x="53" y="31"/>
                  </a:lnTo>
                  <a:lnTo>
                    <a:pt x="54" y="31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5" y="31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5" y="28"/>
                  </a:lnTo>
                  <a:close/>
                  <a:moveTo>
                    <a:pt x="109" y="27"/>
                  </a:moveTo>
                  <a:lnTo>
                    <a:pt x="110" y="30"/>
                  </a:lnTo>
                  <a:lnTo>
                    <a:pt x="111" y="32"/>
                  </a:lnTo>
                  <a:lnTo>
                    <a:pt x="111" y="32"/>
                  </a:lnTo>
                  <a:lnTo>
                    <a:pt x="111" y="31"/>
                  </a:lnTo>
                  <a:lnTo>
                    <a:pt x="111" y="31"/>
                  </a:lnTo>
                  <a:lnTo>
                    <a:pt x="111" y="30"/>
                  </a:lnTo>
                  <a:lnTo>
                    <a:pt x="110" y="30"/>
                  </a:lnTo>
                  <a:lnTo>
                    <a:pt x="110" y="28"/>
                  </a:lnTo>
                  <a:lnTo>
                    <a:pt x="109" y="27"/>
                  </a:lnTo>
                  <a:lnTo>
                    <a:pt x="109" y="27"/>
                  </a:lnTo>
                  <a:close/>
                  <a:moveTo>
                    <a:pt x="98" y="27"/>
                  </a:moveTo>
                  <a:lnTo>
                    <a:pt x="97" y="27"/>
                  </a:lnTo>
                  <a:lnTo>
                    <a:pt x="97" y="27"/>
                  </a:lnTo>
                  <a:lnTo>
                    <a:pt x="97" y="31"/>
                  </a:lnTo>
                  <a:lnTo>
                    <a:pt x="98" y="33"/>
                  </a:lnTo>
                  <a:lnTo>
                    <a:pt x="99" y="35"/>
                  </a:lnTo>
                  <a:lnTo>
                    <a:pt x="100" y="34"/>
                  </a:lnTo>
                  <a:lnTo>
                    <a:pt x="100" y="33"/>
                  </a:lnTo>
                  <a:lnTo>
                    <a:pt x="99" y="32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99" y="28"/>
                  </a:lnTo>
                  <a:lnTo>
                    <a:pt x="98" y="27"/>
                  </a:lnTo>
                  <a:close/>
                  <a:moveTo>
                    <a:pt x="53" y="24"/>
                  </a:moveTo>
                  <a:lnTo>
                    <a:pt x="53" y="25"/>
                  </a:lnTo>
                  <a:lnTo>
                    <a:pt x="53" y="26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4" y="26"/>
                  </a:lnTo>
                  <a:lnTo>
                    <a:pt x="54" y="25"/>
                  </a:lnTo>
                  <a:lnTo>
                    <a:pt x="54" y="24"/>
                  </a:lnTo>
                  <a:lnTo>
                    <a:pt x="53" y="24"/>
                  </a:lnTo>
                  <a:close/>
                  <a:moveTo>
                    <a:pt x="106" y="24"/>
                  </a:moveTo>
                  <a:lnTo>
                    <a:pt x="104" y="25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03" y="27"/>
                  </a:lnTo>
                  <a:lnTo>
                    <a:pt x="104" y="27"/>
                  </a:lnTo>
                  <a:lnTo>
                    <a:pt x="106" y="26"/>
                  </a:lnTo>
                  <a:lnTo>
                    <a:pt x="107" y="26"/>
                  </a:lnTo>
                  <a:lnTo>
                    <a:pt x="107" y="25"/>
                  </a:lnTo>
                  <a:lnTo>
                    <a:pt x="106" y="24"/>
                  </a:lnTo>
                  <a:lnTo>
                    <a:pt x="106" y="24"/>
                  </a:lnTo>
                  <a:close/>
                  <a:moveTo>
                    <a:pt x="63" y="22"/>
                  </a:moveTo>
                  <a:lnTo>
                    <a:pt x="63" y="24"/>
                  </a:lnTo>
                  <a:lnTo>
                    <a:pt x="62" y="25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3" y="26"/>
                  </a:lnTo>
                  <a:lnTo>
                    <a:pt x="63" y="27"/>
                  </a:lnTo>
                  <a:lnTo>
                    <a:pt x="64" y="27"/>
                  </a:lnTo>
                  <a:lnTo>
                    <a:pt x="64" y="26"/>
                  </a:lnTo>
                  <a:lnTo>
                    <a:pt x="64" y="24"/>
                  </a:lnTo>
                  <a:lnTo>
                    <a:pt x="64" y="23"/>
                  </a:lnTo>
                  <a:lnTo>
                    <a:pt x="63" y="22"/>
                  </a:lnTo>
                  <a:close/>
                  <a:moveTo>
                    <a:pt x="109" y="22"/>
                  </a:moveTo>
                  <a:lnTo>
                    <a:pt x="109" y="22"/>
                  </a:lnTo>
                  <a:lnTo>
                    <a:pt x="109" y="23"/>
                  </a:lnTo>
                  <a:lnTo>
                    <a:pt x="109" y="22"/>
                  </a:lnTo>
                  <a:lnTo>
                    <a:pt x="109" y="22"/>
                  </a:lnTo>
                  <a:lnTo>
                    <a:pt x="109" y="22"/>
                  </a:lnTo>
                  <a:close/>
                  <a:moveTo>
                    <a:pt x="56" y="22"/>
                  </a:moveTo>
                  <a:lnTo>
                    <a:pt x="55" y="22"/>
                  </a:lnTo>
                  <a:lnTo>
                    <a:pt x="55" y="23"/>
                  </a:lnTo>
                  <a:lnTo>
                    <a:pt x="56" y="23"/>
                  </a:lnTo>
                  <a:lnTo>
                    <a:pt x="56" y="22"/>
                  </a:lnTo>
                  <a:lnTo>
                    <a:pt x="56" y="22"/>
                  </a:lnTo>
                  <a:close/>
                  <a:moveTo>
                    <a:pt x="61" y="20"/>
                  </a:moveTo>
                  <a:lnTo>
                    <a:pt x="61" y="20"/>
                  </a:lnTo>
                  <a:lnTo>
                    <a:pt x="61" y="21"/>
                  </a:lnTo>
                  <a:lnTo>
                    <a:pt x="60" y="22"/>
                  </a:lnTo>
                  <a:lnTo>
                    <a:pt x="61" y="22"/>
                  </a:lnTo>
                  <a:lnTo>
                    <a:pt x="61" y="21"/>
                  </a:lnTo>
                  <a:lnTo>
                    <a:pt x="62" y="21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61" y="20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3" y="20"/>
                  </a:lnTo>
                  <a:lnTo>
                    <a:pt x="112" y="19"/>
                  </a:lnTo>
                  <a:lnTo>
                    <a:pt x="112" y="19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4" y="20"/>
                  </a:lnTo>
                  <a:lnTo>
                    <a:pt x="54" y="21"/>
                  </a:lnTo>
                  <a:lnTo>
                    <a:pt x="55" y="20"/>
                  </a:lnTo>
                  <a:lnTo>
                    <a:pt x="56" y="19"/>
                  </a:lnTo>
                  <a:lnTo>
                    <a:pt x="56" y="18"/>
                  </a:lnTo>
                  <a:lnTo>
                    <a:pt x="55" y="18"/>
                  </a:lnTo>
                  <a:close/>
                  <a:moveTo>
                    <a:pt x="102" y="18"/>
                  </a:moveTo>
                  <a:lnTo>
                    <a:pt x="101" y="18"/>
                  </a:lnTo>
                  <a:lnTo>
                    <a:pt x="101" y="19"/>
                  </a:lnTo>
                  <a:lnTo>
                    <a:pt x="100" y="20"/>
                  </a:lnTo>
                  <a:lnTo>
                    <a:pt x="101" y="21"/>
                  </a:lnTo>
                  <a:lnTo>
                    <a:pt x="102" y="22"/>
                  </a:lnTo>
                  <a:lnTo>
                    <a:pt x="102" y="21"/>
                  </a:lnTo>
                  <a:lnTo>
                    <a:pt x="103" y="21"/>
                  </a:lnTo>
                  <a:lnTo>
                    <a:pt x="103" y="19"/>
                  </a:lnTo>
                  <a:lnTo>
                    <a:pt x="103" y="18"/>
                  </a:lnTo>
                  <a:lnTo>
                    <a:pt x="102" y="18"/>
                  </a:lnTo>
                  <a:close/>
                  <a:moveTo>
                    <a:pt x="60" y="16"/>
                  </a:moveTo>
                  <a:lnTo>
                    <a:pt x="59" y="18"/>
                  </a:lnTo>
                  <a:lnTo>
                    <a:pt x="59" y="18"/>
                  </a:lnTo>
                  <a:lnTo>
                    <a:pt x="59" y="19"/>
                  </a:lnTo>
                  <a:lnTo>
                    <a:pt x="60" y="19"/>
                  </a:lnTo>
                  <a:lnTo>
                    <a:pt x="60" y="18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60" y="16"/>
                  </a:lnTo>
                  <a:close/>
                  <a:moveTo>
                    <a:pt x="64" y="15"/>
                  </a:moveTo>
                  <a:lnTo>
                    <a:pt x="64" y="15"/>
                  </a:lnTo>
                  <a:lnTo>
                    <a:pt x="64" y="15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5" y="19"/>
                  </a:lnTo>
                  <a:lnTo>
                    <a:pt x="64" y="18"/>
                  </a:lnTo>
                  <a:lnTo>
                    <a:pt x="65" y="16"/>
                  </a:lnTo>
                  <a:lnTo>
                    <a:pt x="65" y="15"/>
                  </a:lnTo>
                  <a:lnTo>
                    <a:pt x="64" y="15"/>
                  </a:lnTo>
                  <a:close/>
                  <a:moveTo>
                    <a:pt x="104" y="14"/>
                  </a:moveTo>
                  <a:lnTo>
                    <a:pt x="104" y="14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6" y="16"/>
                  </a:lnTo>
                  <a:lnTo>
                    <a:pt x="106" y="18"/>
                  </a:lnTo>
                  <a:lnTo>
                    <a:pt x="107" y="19"/>
                  </a:lnTo>
                  <a:lnTo>
                    <a:pt x="106" y="16"/>
                  </a:lnTo>
                  <a:lnTo>
                    <a:pt x="104" y="14"/>
                  </a:lnTo>
                  <a:close/>
                  <a:moveTo>
                    <a:pt x="95" y="14"/>
                  </a:moveTo>
                  <a:lnTo>
                    <a:pt x="95" y="16"/>
                  </a:lnTo>
                  <a:lnTo>
                    <a:pt x="95" y="20"/>
                  </a:lnTo>
                  <a:lnTo>
                    <a:pt x="96" y="23"/>
                  </a:lnTo>
                  <a:lnTo>
                    <a:pt x="97" y="22"/>
                  </a:lnTo>
                  <a:lnTo>
                    <a:pt x="96" y="21"/>
                  </a:lnTo>
                  <a:lnTo>
                    <a:pt x="96" y="21"/>
                  </a:lnTo>
                  <a:lnTo>
                    <a:pt x="96" y="20"/>
                  </a:lnTo>
                  <a:lnTo>
                    <a:pt x="96" y="19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5" y="14"/>
                  </a:lnTo>
                  <a:close/>
                  <a:moveTo>
                    <a:pt x="59" y="13"/>
                  </a:moveTo>
                  <a:lnTo>
                    <a:pt x="58" y="14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4"/>
                  </a:lnTo>
                  <a:lnTo>
                    <a:pt x="59" y="13"/>
                  </a:lnTo>
                  <a:close/>
                  <a:moveTo>
                    <a:pt x="109" y="12"/>
                  </a:moveTo>
                  <a:lnTo>
                    <a:pt x="109" y="14"/>
                  </a:lnTo>
                  <a:lnTo>
                    <a:pt x="109" y="15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110" y="15"/>
                  </a:lnTo>
                  <a:lnTo>
                    <a:pt x="110" y="15"/>
                  </a:lnTo>
                  <a:lnTo>
                    <a:pt x="110" y="13"/>
                  </a:lnTo>
                  <a:lnTo>
                    <a:pt x="109" y="12"/>
                  </a:lnTo>
                  <a:close/>
                  <a:moveTo>
                    <a:pt x="100" y="12"/>
                  </a:moveTo>
                  <a:lnTo>
                    <a:pt x="100" y="13"/>
                  </a:lnTo>
                  <a:lnTo>
                    <a:pt x="100" y="14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1" y="15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1" y="13"/>
                  </a:lnTo>
                  <a:lnTo>
                    <a:pt x="100" y="12"/>
                  </a:lnTo>
                  <a:close/>
                  <a:moveTo>
                    <a:pt x="118" y="12"/>
                  </a:moveTo>
                  <a:lnTo>
                    <a:pt x="116" y="13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6" y="20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5" y="22"/>
                  </a:lnTo>
                  <a:lnTo>
                    <a:pt x="115" y="25"/>
                  </a:lnTo>
                  <a:lnTo>
                    <a:pt x="115" y="27"/>
                  </a:lnTo>
                  <a:lnTo>
                    <a:pt x="118" y="30"/>
                  </a:lnTo>
                  <a:lnTo>
                    <a:pt x="116" y="31"/>
                  </a:lnTo>
                  <a:lnTo>
                    <a:pt x="115" y="30"/>
                  </a:lnTo>
                  <a:lnTo>
                    <a:pt x="115" y="30"/>
                  </a:lnTo>
                  <a:lnTo>
                    <a:pt x="115" y="32"/>
                  </a:lnTo>
                  <a:lnTo>
                    <a:pt x="114" y="34"/>
                  </a:lnTo>
                  <a:lnTo>
                    <a:pt x="115" y="33"/>
                  </a:lnTo>
                  <a:lnTo>
                    <a:pt x="116" y="33"/>
                  </a:lnTo>
                  <a:lnTo>
                    <a:pt x="118" y="34"/>
                  </a:lnTo>
                  <a:lnTo>
                    <a:pt x="116" y="35"/>
                  </a:lnTo>
                  <a:lnTo>
                    <a:pt x="114" y="37"/>
                  </a:lnTo>
                  <a:lnTo>
                    <a:pt x="114" y="39"/>
                  </a:lnTo>
                  <a:lnTo>
                    <a:pt x="115" y="42"/>
                  </a:lnTo>
                  <a:lnTo>
                    <a:pt x="116" y="44"/>
                  </a:lnTo>
                  <a:lnTo>
                    <a:pt x="116" y="46"/>
                  </a:lnTo>
                  <a:lnTo>
                    <a:pt x="116" y="48"/>
                  </a:lnTo>
                  <a:lnTo>
                    <a:pt x="115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9"/>
                  </a:lnTo>
                  <a:lnTo>
                    <a:pt x="114" y="50"/>
                  </a:lnTo>
                  <a:lnTo>
                    <a:pt x="114" y="51"/>
                  </a:lnTo>
                  <a:lnTo>
                    <a:pt x="114" y="52"/>
                  </a:lnTo>
                  <a:lnTo>
                    <a:pt x="115" y="54"/>
                  </a:lnTo>
                  <a:lnTo>
                    <a:pt x="116" y="52"/>
                  </a:lnTo>
                  <a:lnTo>
                    <a:pt x="118" y="51"/>
                  </a:lnTo>
                  <a:lnTo>
                    <a:pt x="118" y="51"/>
                  </a:lnTo>
                  <a:lnTo>
                    <a:pt x="118" y="51"/>
                  </a:lnTo>
                  <a:lnTo>
                    <a:pt x="116" y="51"/>
                  </a:lnTo>
                  <a:lnTo>
                    <a:pt x="116" y="51"/>
                  </a:lnTo>
                  <a:lnTo>
                    <a:pt x="116" y="51"/>
                  </a:lnTo>
                  <a:lnTo>
                    <a:pt x="116" y="51"/>
                  </a:lnTo>
                  <a:lnTo>
                    <a:pt x="116" y="51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8" y="38"/>
                  </a:lnTo>
                  <a:lnTo>
                    <a:pt x="118" y="24"/>
                  </a:lnTo>
                  <a:lnTo>
                    <a:pt x="118" y="12"/>
                  </a:lnTo>
                  <a:close/>
                  <a:moveTo>
                    <a:pt x="103" y="11"/>
                  </a:moveTo>
                  <a:lnTo>
                    <a:pt x="103" y="12"/>
                  </a:lnTo>
                  <a:lnTo>
                    <a:pt x="102" y="12"/>
                  </a:lnTo>
                  <a:lnTo>
                    <a:pt x="103" y="12"/>
                  </a:lnTo>
                  <a:lnTo>
                    <a:pt x="103" y="12"/>
                  </a:lnTo>
                  <a:lnTo>
                    <a:pt x="103" y="12"/>
                  </a:lnTo>
                  <a:lnTo>
                    <a:pt x="103" y="11"/>
                  </a:lnTo>
                  <a:close/>
                  <a:moveTo>
                    <a:pt x="53" y="11"/>
                  </a:moveTo>
                  <a:lnTo>
                    <a:pt x="53" y="14"/>
                  </a:lnTo>
                  <a:lnTo>
                    <a:pt x="53" y="18"/>
                  </a:lnTo>
                  <a:lnTo>
                    <a:pt x="54" y="16"/>
                  </a:lnTo>
                  <a:lnTo>
                    <a:pt x="55" y="14"/>
                  </a:lnTo>
                  <a:lnTo>
                    <a:pt x="54" y="13"/>
                  </a:lnTo>
                  <a:lnTo>
                    <a:pt x="53" y="11"/>
                  </a:lnTo>
                  <a:close/>
                  <a:moveTo>
                    <a:pt x="60" y="11"/>
                  </a:moveTo>
                  <a:lnTo>
                    <a:pt x="60" y="12"/>
                  </a:lnTo>
                  <a:lnTo>
                    <a:pt x="60" y="13"/>
                  </a:lnTo>
                  <a:lnTo>
                    <a:pt x="61" y="12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0" y="11"/>
                  </a:lnTo>
                  <a:close/>
                  <a:moveTo>
                    <a:pt x="63" y="10"/>
                  </a:moveTo>
                  <a:lnTo>
                    <a:pt x="63" y="11"/>
                  </a:lnTo>
                  <a:lnTo>
                    <a:pt x="62" y="12"/>
                  </a:lnTo>
                  <a:lnTo>
                    <a:pt x="62" y="13"/>
                  </a:lnTo>
                  <a:lnTo>
                    <a:pt x="63" y="13"/>
                  </a:lnTo>
                  <a:lnTo>
                    <a:pt x="64" y="12"/>
                  </a:lnTo>
                  <a:lnTo>
                    <a:pt x="64" y="11"/>
                  </a:lnTo>
                  <a:lnTo>
                    <a:pt x="63" y="10"/>
                  </a:lnTo>
                  <a:close/>
                  <a:moveTo>
                    <a:pt x="63" y="9"/>
                  </a:moveTo>
                  <a:lnTo>
                    <a:pt x="62" y="9"/>
                  </a:lnTo>
                  <a:lnTo>
                    <a:pt x="62" y="10"/>
                  </a:lnTo>
                  <a:lnTo>
                    <a:pt x="62" y="11"/>
                  </a:lnTo>
                  <a:lnTo>
                    <a:pt x="62" y="10"/>
                  </a:lnTo>
                  <a:lnTo>
                    <a:pt x="63" y="10"/>
                  </a:lnTo>
                  <a:lnTo>
                    <a:pt x="63" y="9"/>
                  </a:lnTo>
                  <a:close/>
                  <a:moveTo>
                    <a:pt x="113" y="9"/>
                  </a:moveTo>
                  <a:lnTo>
                    <a:pt x="112" y="10"/>
                  </a:lnTo>
                  <a:lnTo>
                    <a:pt x="112" y="11"/>
                  </a:lnTo>
                  <a:lnTo>
                    <a:pt x="113" y="12"/>
                  </a:lnTo>
                  <a:lnTo>
                    <a:pt x="113" y="11"/>
                  </a:lnTo>
                  <a:lnTo>
                    <a:pt x="113" y="10"/>
                  </a:lnTo>
                  <a:lnTo>
                    <a:pt x="113" y="9"/>
                  </a:lnTo>
                  <a:close/>
                  <a:moveTo>
                    <a:pt x="66" y="7"/>
                  </a:moveTo>
                  <a:lnTo>
                    <a:pt x="65" y="8"/>
                  </a:lnTo>
                  <a:lnTo>
                    <a:pt x="65" y="8"/>
                  </a:lnTo>
                  <a:lnTo>
                    <a:pt x="65" y="9"/>
                  </a:lnTo>
                  <a:lnTo>
                    <a:pt x="65" y="8"/>
                  </a:lnTo>
                  <a:lnTo>
                    <a:pt x="66" y="8"/>
                  </a:lnTo>
                  <a:lnTo>
                    <a:pt x="66" y="7"/>
                  </a:lnTo>
                  <a:close/>
                  <a:moveTo>
                    <a:pt x="70" y="7"/>
                  </a:moveTo>
                  <a:lnTo>
                    <a:pt x="68" y="9"/>
                  </a:lnTo>
                  <a:lnTo>
                    <a:pt x="66" y="11"/>
                  </a:lnTo>
                  <a:lnTo>
                    <a:pt x="66" y="22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65" y="34"/>
                  </a:lnTo>
                  <a:lnTo>
                    <a:pt x="66" y="35"/>
                  </a:lnTo>
                  <a:lnTo>
                    <a:pt x="66" y="35"/>
                  </a:lnTo>
                  <a:lnTo>
                    <a:pt x="66" y="35"/>
                  </a:lnTo>
                  <a:lnTo>
                    <a:pt x="67" y="35"/>
                  </a:lnTo>
                  <a:lnTo>
                    <a:pt x="68" y="2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0" y="7"/>
                  </a:lnTo>
                  <a:close/>
                  <a:moveTo>
                    <a:pt x="104" y="6"/>
                  </a:moveTo>
                  <a:lnTo>
                    <a:pt x="104" y="7"/>
                  </a:lnTo>
                  <a:lnTo>
                    <a:pt x="104" y="8"/>
                  </a:lnTo>
                  <a:lnTo>
                    <a:pt x="106" y="9"/>
                  </a:lnTo>
                  <a:lnTo>
                    <a:pt x="106" y="8"/>
                  </a:lnTo>
                  <a:lnTo>
                    <a:pt x="106" y="7"/>
                  </a:lnTo>
                  <a:lnTo>
                    <a:pt x="104" y="6"/>
                  </a:lnTo>
                  <a:close/>
                  <a:moveTo>
                    <a:pt x="98" y="6"/>
                  </a:moveTo>
                  <a:lnTo>
                    <a:pt x="97" y="7"/>
                  </a:lnTo>
                  <a:lnTo>
                    <a:pt x="97" y="8"/>
                  </a:lnTo>
                  <a:lnTo>
                    <a:pt x="97" y="9"/>
                  </a:lnTo>
                  <a:lnTo>
                    <a:pt x="98" y="10"/>
                  </a:lnTo>
                  <a:lnTo>
                    <a:pt x="99" y="9"/>
                  </a:lnTo>
                  <a:lnTo>
                    <a:pt x="99" y="8"/>
                  </a:lnTo>
                  <a:lnTo>
                    <a:pt x="98" y="7"/>
                  </a:lnTo>
                  <a:lnTo>
                    <a:pt x="98" y="6"/>
                  </a:lnTo>
                  <a:lnTo>
                    <a:pt x="98" y="6"/>
                  </a:lnTo>
                  <a:close/>
                  <a:moveTo>
                    <a:pt x="0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close/>
                  <a:moveTo>
                    <a:pt x="97" y="2"/>
                  </a:moveTo>
                  <a:lnTo>
                    <a:pt x="96" y="3"/>
                  </a:lnTo>
                  <a:lnTo>
                    <a:pt x="96" y="3"/>
                  </a:lnTo>
                  <a:lnTo>
                    <a:pt x="96" y="4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7" y="2"/>
                  </a:lnTo>
                  <a:close/>
                  <a:moveTo>
                    <a:pt x="59" y="2"/>
                  </a:moveTo>
                  <a:lnTo>
                    <a:pt x="58" y="2"/>
                  </a:lnTo>
                  <a:lnTo>
                    <a:pt x="58" y="2"/>
                  </a:lnTo>
                  <a:lnTo>
                    <a:pt x="59" y="3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8" y="7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8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61" y="7"/>
                  </a:lnTo>
                  <a:lnTo>
                    <a:pt x="61" y="6"/>
                  </a:lnTo>
                  <a:lnTo>
                    <a:pt x="60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3"/>
                  </a:lnTo>
                  <a:lnTo>
                    <a:pt x="59" y="2"/>
                  </a:lnTo>
                  <a:lnTo>
                    <a:pt x="59" y="2"/>
                  </a:lnTo>
                  <a:close/>
                  <a:moveTo>
                    <a:pt x="102" y="1"/>
                  </a:moveTo>
                  <a:lnTo>
                    <a:pt x="102" y="2"/>
                  </a:lnTo>
                  <a:lnTo>
                    <a:pt x="103" y="3"/>
                  </a:lnTo>
                  <a:lnTo>
                    <a:pt x="103" y="4"/>
                  </a:lnTo>
                  <a:lnTo>
                    <a:pt x="103" y="2"/>
                  </a:lnTo>
                  <a:lnTo>
                    <a:pt x="102" y="1"/>
                  </a:lnTo>
                  <a:close/>
                  <a:moveTo>
                    <a:pt x="106" y="1"/>
                  </a:moveTo>
                  <a:lnTo>
                    <a:pt x="106" y="1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7" y="1"/>
                  </a:lnTo>
                  <a:lnTo>
                    <a:pt x="106" y="1"/>
                  </a:lnTo>
                  <a:close/>
                  <a:moveTo>
                    <a:pt x="110" y="0"/>
                  </a:moveTo>
                  <a:lnTo>
                    <a:pt x="110" y="1"/>
                  </a:lnTo>
                  <a:lnTo>
                    <a:pt x="110" y="1"/>
                  </a:lnTo>
                  <a:lnTo>
                    <a:pt x="109" y="2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2" name="Freeform 121"/>
            <p:cNvSpPr>
              <a:spLocks noEditPoints="1"/>
            </p:cNvSpPr>
            <p:nvPr/>
          </p:nvSpPr>
          <p:spPr bwMode="auto">
            <a:xfrm>
              <a:off x="9620225" y="3559424"/>
              <a:ext cx="696476" cy="560578"/>
            </a:xfrm>
            <a:custGeom>
              <a:avLst/>
              <a:gdLst>
                <a:gd name="T0" fmla="*/ 96 w 123"/>
                <a:gd name="T1" fmla="*/ 86 h 99"/>
                <a:gd name="T2" fmla="*/ 109 w 123"/>
                <a:gd name="T3" fmla="*/ 86 h 99"/>
                <a:gd name="T4" fmla="*/ 97 w 123"/>
                <a:gd name="T5" fmla="*/ 83 h 99"/>
                <a:gd name="T6" fmla="*/ 90 w 123"/>
                <a:gd name="T7" fmla="*/ 85 h 99"/>
                <a:gd name="T8" fmla="*/ 88 w 123"/>
                <a:gd name="T9" fmla="*/ 80 h 99"/>
                <a:gd name="T10" fmla="*/ 94 w 123"/>
                <a:gd name="T11" fmla="*/ 79 h 99"/>
                <a:gd name="T12" fmla="*/ 2 w 123"/>
                <a:gd name="T13" fmla="*/ 80 h 99"/>
                <a:gd name="T14" fmla="*/ 63 w 123"/>
                <a:gd name="T15" fmla="*/ 75 h 99"/>
                <a:gd name="T16" fmla="*/ 113 w 123"/>
                <a:gd name="T17" fmla="*/ 72 h 99"/>
                <a:gd name="T18" fmla="*/ 98 w 123"/>
                <a:gd name="T19" fmla="*/ 68 h 99"/>
                <a:gd name="T20" fmla="*/ 85 w 123"/>
                <a:gd name="T21" fmla="*/ 67 h 99"/>
                <a:gd name="T22" fmla="*/ 63 w 123"/>
                <a:gd name="T23" fmla="*/ 64 h 99"/>
                <a:gd name="T24" fmla="*/ 84 w 123"/>
                <a:gd name="T25" fmla="*/ 63 h 99"/>
                <a:gd name="T26" fmla="*/ 60 w 123"/>
                <a:gd name="T27" fmla="*/ 61 h 99"/>
                <a:gd name="T28" fmla="*/ 88 w 123"/>
                <a:gd name="T29" fmla="*/ 62 h 99"/>
                <a:gd name="T30" fmla="*/ 68 w 123"/>
                <a:gd name="T31" fmla="*/ 57 h 99"/>
                <a:gd name="T32" fmla="*/ 105 w 123"/>
                <a:gd name="T33" fmla="*/ 55 h 99"/>
                <a:gd name="T34" fmla="*/ 85 w 123"/>
                <a:gd name="T35" fmla="*/ 55 h 99"/>
                <a:gd name="T36" fmla="*/ 67 w 123"/>
                <a:gd name="T37" fmla="*/ 55 h 99"/>
                <a:gd name="T38" fmla="*/ 103 w 123"/>
                <a:gd name="T39" fmla="*/ 53 h 99"/>
                <a:gd name="T40" fmla="*/ 89 w 123"/>
                <a:gd name="T41" fmla="*/ 52 h 99"/>
                <a:gd name="T42" fmla="*/ 89 w 123"/>
                <a:gd name="T43" fmla="*/ 50 h 99"/>
                <a:gd name="T44" fmla="*/ 60 w 123"/>
                <a:gd name="T45" fmla="*/ 53 h 99"/>
                <a:gd name="T46" fmla="*/ 104 w 123"/>
                <a:gd name="T47" fmla="*/ 48 h 99"/>
                <a:gd name="T48" fmla="*/ 109 w 123"/>
                <a:gd name="T49" fmla="*/ 47 h 99"/>
                <a:gd name="T50" fmla="*/ 66 w 123"/>
                <a:gd name="T51" fmla="*/ 48 h 99"/>
                <a:gd name="T52" fmla="*/ 75 w 123"/>
                <a:gd name="T53" fmla="*/ 43 h 99"/>
                <a:gd name="T54" fmla="*/ 81 w 123"/>
                <a:gd name="T55" fmla="*/ 41 h 99"/>
                <a:gd name="T56" fmla="*/ 118 w 123"/>
                <a:gd name="T57" fmla="*/ 90 h 99"/>
                <a:gd name="T58" fmla="*/ 62 w 123"/>
                <a:gd name="T59" fmla="*/ 39 h 99"/>
                <a:gd name="T60" fmla="*/ 79 w 123"/>
                <a:gd name="T61" fmla="*/ 38 h 99"/>
                <a:gd name="T62" fmla="*/ 64 w 123"/>
                <a:gd name="T63" fmla="*/ 33 h 99"/>
                <a:gd name="T64" fmla="*/ 73 w 123"/>
                <a:gd name="T65" fmla="*/ 40 h 99"/>
                <a:gd name="T66" fmla="*/ 53 w 123"/>
                <a:gd name="T67" fmla="*/ 33 h 99"/>
                <a:gd name="T68" fmla="*/ 94 w 123"/>
                <a:gd name="T69" fmla="*/ 33 h 99"/>
                <a:gd name="T70" fmla="*/ 118 w 123"/>
                <a:gd name="T71" fmla="*/ 33 h 99"/>
                <a:gd name="T72" fmla="*/ 60 w 123"/>
                <a:gd name="T73" fmla="*/ 32 h 99"/>
                <a:gd name="T74" fmla="*/ 78 w 123"/>
                <a:gd name="T75" fmla="*/ 32 h 99"/>
                <a:gd name="T76" fmla="*/ 58 w 123"/>
                <a:gd name="T77" fmla="*/ 30 h 99"/>
                <a:gd name="T78" fmla="*/ 65 w 123"/>
                <a:gd name="T79" fmla="*/ 26 h 99"/>
                <a:gd name="T80" fmla="*/ 58 w 123"/>
                <a:gd name="T81" fmla="*/ 27 h 99"/>
                <a:gd name="T82" fmla="*/ 64 w 123"/>
                <a:gd name="T83" fmla="*/ 25 h 99"/>
                <a:gd name="T84" fmla="*/ 72 w 123"/>
                <a:gd name="T85" fmla="*/ 29 h 99"/>
                <a:gd name="T86" fmla="*/ 90 w 123"/>
                <a:gd name="T87" fmla="*/ 26 h 99"/>
                <a:gd name="T88" fmla="*/ 104 w 123"/>
                <a:gd name="T89" fmla="*/ 23 h 99"/>
                <a:gd name="T90" fmla="*/ 4 w 123"/>
                <a:gd name="T91" fmla="*/ 51 h 99"/>
                <a:gd name="T92" fmla="*/ 115 w 123"/>
                <a:gd name="T93" fmla="*/ 19 h 99"/>
                <a:gd name="T94" fmla="*/ 93 w 123"/>
                <a:gd name="T95" fmla="*/ 17 h 99"/>
                <a:gd name="T96" fmla="*/ 104 w 123"/>
                <a:gd name="T97" fmla="*/ 20 h 99"/>
                <a:gd name="T98" fmla="*/ 68 w 123"/>
                <a:gd name="T99" fmla="*/ 15 h 99"/>
                <a:gd name="T100" fmla="*/ 98 w 123"/>
                <a:gd name="T101" fmla="*/ 14 h 99"/>
                <a:gd name="T102" fmla="*/ 104 w 123"/>
                <a:gd name="T103" fmla="*/ 13 h 99"/>
                <a:gd name="T104" fmla="*/ 99 w 123"/>
                <a:gd name="T105" fmla="*/ 11 h 99"/>
                <a:gd name="T106" fmla="*/ 56 w 123"/>
                <a:gd name="T107" fmla="*/ 9 h 99"/>
                <a:gd name="T108" fmla="*/ 115 w 123"/>
                <a:gd name="T109" fmla="*/ 8 h 99"/>
                <a:gd name="T110" fmla="*/ 68 w 123"/>
                <a:gd name="T111" fmla="*/ 8 h 99"/>
                <a:gd name="T112" fmla="*/ 73 w 123"/>
                <a:gd name="T113" fmla="*/ 7 h 99"/>
                <a:gd name="T114" fmla="*/ 68 w 123"/>
                <a:gd name="T115" fmla="*/ 4 h 99"/>
                <a:gd name="T116" fmla="*/ 13 w 123"/>
                <a:gd name="T117" fmla="*/ 7 h 99"/>
                <a:gd name="T118" fmla="*/ 78 w 123"/>
                <a:gd name="T119" fmla="*/ 3 h 99"/>
                <a:gd name="T120" fmla="*/ 84 w 123"/>
                <a:gd name="T121" fmla="*/ 7 h 99"/>
                <a:gd name="T122" fmla="*/ 73 w 123"/>
                <a:gd name="T123" fmla="*/ 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99">
                  <a:moveTo>
                    <a:pt x="56" y="89"/>
                  </a:moveTo>
                  <a:lnTo>
                    <a:pt x="56" y="91"/>
                  </a:lnTo>
                  <a:lnTo>
                    <a:pt x="56" y="93"/>
                  </a:lnTo>
                  <a:lnTo>
                    <a:pt x="56" y="96"/>
                  </a:lnTo>
                  <a:lnTo>
                    <a:pt x="57" y="97"/>
                  </a:lnTo>
                  <a:lnTo>
                    <a:pt x="57" y="98"/>
                  </a:lnTo>
                  <a:lnTo>
                    <a:pt x="57" y="98"/>
                  </a:lnTo>
                  <a:lnTo>
                    <a:pt x="57" y="98"/>
                  </a:lnTo>
                  <a:lnTo>
                    <a:pt x="57" y="99"/>
                  </a:lnTo>
                  <a:lnTo>
                    <a:pt x="57" y="99"/>
                  </a:lnTo>
                  <a:lnTo>
                    <a:pt x="58" y="99"/>
                  </a:lnTo>
                  <a:lnTo>
                    <a:pt x="57" y="96"/>
                  </a:lnTo>
                  <a:lnTo>
                    <a:pt x="57" y="92"/>
                  </a:lnTo>
                  <a:lnTo>
                    <a:pt x="56" y="90"/>
                  </a:lnTo>
                  <a:lnTo>
                    <a:pt x="56" y="89"/>
                  </a:lnTo>
                  <a:lnTo>
                    <a:pt x="56" y="89"/>
                  </a:lnTo>
                  <a:close/>
                  <a:moveTo>
                    <a:pt x="97" y="89"/>
                  </a:moveTo>
                  <a:lnTo>
                    <a:pt x="97" y="89"/>
                  </a:lnTo>
                  <a:lnTo>
                    <a:pt x="97" y="90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98" y="89"/>
                  </a:lnTo>
                  <a:lnTo>
                    <a:pt x="97" y="89"/>
                  </a:lnTo>
                  <a:close/>
                  <a:moveTo>
                    <a:pt x="115" y="88"/>
                  </a:moveTo>
                  <a:lnTo>
                    <a:pt x="115" y="89"/>
                  </a:lnTo>
                  <a:lnTo>
                    <a:pt x="115" y="90"/>
                  </a:lnTo>
                  <a:lnTo>
                    <a:pt x="115" y="90"/>
                  </a:lnTo>
                  <a:lnTo>
                    <a:pt x="115" y="89"/>
                  </a:lnTo>
                  <a:lnTo>
                    <a:pt x="115" y="89"/>
                  </a:lnTo>
                  <a:lnTo>
                    <a:pt x="115" y="88"/>
                  </a:lnTo>
                  <a:close/>
                  <a:moveTo>
                    <a:pt x="96" y="86"/>
                  </a:moveTo>
                  <a:lnTo>
                    <a:pt x="96" y="86"/>
                  </a:lnTo>
                  <a:lnTo>
                    <a:pt x="96" y="86"/>
                  </a:lnTo>
                  <a:lnTo>
                    <a:pt x="96" y="87"/>
                  </a:lnTo>
                  <a:lnTo>
                    <a:pt x="97" y="87"/>
                  </a:lnTo>
                  <a:lnTo>
                    <a:pt x="97" y="86"/>
                  </a:lnTo>
                  <a:lnTo>
                    <a:pt x="96" y="86"/>
                  </a:lnTo>
                  <a:lnTo>
                    <a:pt x="96" y="86"/>
                  </a:lnTo>
                  <a:close/>
                  <a:moveTo>
                    <a:pt x="67" y="85"/>
                  </a:moveTo>
                  <a:lnTo>
                    <a:pt x="66" y="88"/>
                  </a:lnTo>
                  <a:lnTo>
                    <a:pt x="64" y="90"/>
                  </a:lnTo>
                  <a:lnTo>
                    <a:pt x="64" y="91"/>
                  </a:lnTo>
                  <a:lnTo>
                    <a:pt x="64" y="91"/>
                  </a:lnTo>
                  <a:lnTo>
                    <a:pt x="65" y="92"/>
                  </a:lnTo>
                  <a:lnTo>
                    <a:pt x="69" y="87"/>
                  </a:lnTo>
                  <a:lnTo>
                    <a:pt x="68" y="86"/>
                  </a:lnTo>
                  <a:lnTo>
                    <a:pt x="67" y="85"/>
                  </a:lnTo>
                  <a:close/>
                  <a:moveTo>
                    <a:pt x="77" y="85"/>
                  </a:moveTo>
                  <a:lnTo>
                    <a:pt x="75" y="86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1"/>
                  </a:lnTo>
                  <a:lnTo>
                    <a:pt x="70" y="93"/>
                  </a:lnTo>
                  <a:lnTo>
                    <a:pt x="69" y="95"/>
                  </a:lnTo>
                  <a:lnTo>
                    <a:pt x="69" y="96"/>
                  </a:lnTo>
                  <a:lnTo>
                    <a:pt x="74" y="90"/>
                  </a:lnTo>
                  <a:lnTo>
                    <a:pt x="77" y="85"/>
                  </a:lnTo>
                  <a:close/>
                  <a:moveTo>
                    <a:pt x="109" y="85"/>
                  </a:moveTo>
                  <a:lnTo>
                    <a:pt x="108" y="85"/>
                  </a:lnTo>
                  <a:lnTo>
                    <a:pt x="108" y="86"/>
                  </a:lnTo>
                  <a:lnTo>
                    <a:pt x="108" y="87"/>
                  </a:lnTo>
                  <a:lnTo>
                    <a:pt x="109" y="87"/>
                  </a:lnTo>
                  <a:lnTo>
                    <a:pt x="109" y="86"/>
                  </a:lnTo>
                  <a:lnTo>
                    <a:pt x="109" y="86"/>
                  </a:lnTo>
                  <a:lnTo>
                    <a:pt x="109" y="85"/>
                  </a:lnTo>
                  <a:lnTo>
                    <a:pt x="109" y="85"/>
                  </a:lnTo>
                  <a:close/>
                  <a:moveTo>
                    <a:pt x="74" y="85"/>
                  </a:moveTo>
                  <a:lnTo>
                    <a:pt x="73" y="8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4" y="86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112" y="83"/>
                  </a:moveTo>
                  <a:lnTo>
                    <a:pt x="112" y="84"/>
                  </a:lnTo>
                  <a:lnTo>
                    <a:pt x="112" y="85"/>
                  </a:lnTo>
                  <a:lnTo>
                    <a:pt x="112" y="85"/>
                  </a:lnTo>
                  <a:lnTo>
                    <a:pt x="113" y="86"/>
                  </a:lnTo>
                  <a:lnTo>
                    <a:pt x="113" y="85"/>
                  </a:lnTo>
                  <a:lnTo>
                    <a:pt x="113" y="84"/>
                  </a:lnTo>
                  <a:lnTo>
                    <a:pt x="112" y="83"/>
                  </a:lnTo>
                  <a:close/>
                  <a:moveTo>
                    <a:pt x="102" y="83"/>
                  </a:moveTo>
                  <a:lnTo>
                    <a:pt x="102" y="84"/>
                  </a:lnTo>
                  <a:lnTo>
                    <a:pt x="102" y="85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104" y="85"/>
                  </a:lnTo>
                  <a:lnTo>
                    <a:pt x="103" y="84"/>
                  </a:lnTo>
                  <a:lnTo>
                    <a:pt x="102" y="83"/>
                  </a:lnTo>
                  <a:close/>
                  <a:moveTo>
                    <a:pt x="98" y="83"/>
                  </a:moveTo>
                  <a:lnTo>
                    <a:pt x="98" y="83"/>
                  </a:lnTo>
                  <a:lnTo>
                    <a:pt x="98" y="83"/>
                  </a:lnTo>
                  <a:lnTo>
                    <a:pt x="98" y="84"/>
                  </a:lnTo>
                  <a:lnTo>
                    <a:pt x="98" y="83"/>
                  </a:lnTo>
                  <a:lnTo>
                    <a:pt x="98" y="83"/>
                  </a:lnTo>
                  <a:lnTo>
                    <a:pt x="97" y="83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3"/>
                  </a:lnTo>
                  <a:lnTo>
                    <a:pt x="98" y="83"/>
                  </a:lnTo>
                  <a:close/>
                  <a:moveTo>
                    <a:pt x="70" y="81"/>
                  </a:moveTo>
                  <a:lnTo>
                    <a:pt x="70" y="81"/>
                  </a:lnTo>
                  <a:lnTo>
                    <a:pt x="69" y="83"/>
                  </a:lnTo>
                  <a:lnTo>
                    <a:pt x="70" y="84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72" y="83"/>
                  </a:lnTo>
                  <a:lnTo>
                    <a:pt x="70" y="81"/>
                  </a:lnTo>
                  <a:close/>
                  <a:moveTo>
                    <a:pt x="90" y="81"/>
                  </a:moveTo>
                  <a:lnTo>
                    <a:pt x="89" y="83"/>
                  </a:lnTo>
                  <a:lnTo>
                    <a:pt x="88" y="83"/>
                  </a:lnTo>
                  <a:lnTo>
                    <a:pt x="87" y="84"/>
                  </a:lnTo>
                  <a:lnTo>
                    <a:pt x="87" y="85"/>
                  </a:lnTo>
                  <a:lnTo>
                    <a:pt x="88" y="87"/>
                  </a:lnTo>
                  <a:lnTo>
                    <a:pt x="90" y="90"/>
                  </a:lnTo>
                  <a:lnTo>
                    <a:pt x="91" y="93"/>
                  </a:lnTo>
                  <a:lnTo>
                    <a:pt x="92" y="92"/>
                  </a:lnTo>
                  <a:lnTo>
                    <a:pt x="92" y="90"/>
                  </a:lnTo>
                  <a:lnTo>
                    <a:pt x="92" y="89"/>
                  </a:lnTo>
                  <a:lnTo>
                    <a:pt x="91" y="88"/>
                  </a:lnTo>
                  <a:lnTo>
                    <a:pt x="90" y="88"/>
                  </a:lnTo>
                  <a:lnTo>
                    <a:pt x="89" y="88"/>
                  </a:lnTo>
                  <a:lnTo>
                    <a:pt x="89" y="87"/>
                  </a:lnTo>
                  <a:lnTo>
                    <a:pt x="90" y="86"/>
                  </a:lnTo>
                  <a:lnTo>
                    <a:pt x="90" y="85"/>
                  </a:lnTo>
                  <a:lnTo>
                    <a:pt x="90" y="84"/>
                  </a:lnTo>
                  <a:lnTo>
                    <a:pt x="91" y="84"/>
                  </a:lnTo>
                  <a:lnTo>
                    <a:pt x="91" y="83"/>
                  </a:lnTo>
                  <a:lnTo>
                    <a:pt x="90" y="81"/>
                  </a:lnTo>
                  <a:close/>
                  <a:moveTo>
                    <a:pt x="77" y="81"/>
                  </a:moveTo>
                  <a:lnTo>
                    <a:pt x="76" y="83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76" y="83"/>
                  </a:lnTo>
                  <a:lnTo>
                    <a:pt x="77" y="81"/>
                  </a:lnTo>
                  <a:close/>
                  <a:moveTo>
                    <a:pt x="98" y="80"/>
                  </a:moveTo>
                  <a:lnTo>
                    <a:pt x="97" y="80"/>
                  </a:lnTo>
                  <a:lnTo>
                    <a:pt x="96" y="81"/>
                  </a:lnTo>
                  <a:lnTo>
                    <a:pt x="96" y="83"/>
                  </a:lnTo>
                  <a:lnTo>
                    <a:pt x="97" y="81"/>
                  </a:lnTo>
                  <a:lnTo>
                    <a:pt x="97" y="81"/>
                  </a:lnTo>
                  <a:lnTo>
                    <a:pt x="98" y="80"/>
                  </a:lnTo>
                  <a:lnTo>
                    <a:pt x="98" y="80"/>
                  </a:lnTo>
                  <a:close/>
                  <a:moveTo>
                    <a:pt x="65" y="80"/>
                  </a:moveTo>
                  <a:lnTo>
                    <a:pt x="64" y="81"/>
                  </a:lnTo>
                  <a:lnTo>
                    <a:pt x="63" y="83"/>
                  </a:lnTo>
                  <a:lnTo>
                    <a:pt x="62" y="85"/>
                  </a:lnTo>
                  <a:lnTo>
                    <a:pt x="62" y="86"/>
                  </a:lnTo>
                  <a:lnTo>
                    <a:pt x="63" y="87"/>
                  </a:lnTo>
                  <a:lnTo>
                    <a:pt x="64" y="85"/>
                  </a:lnTo>
                  <a:lnTo>
                    <a:pt x="65" y="84"/>
                  </a:lnTo>
                  <a:lnTo>
                    <a:pt x="66" y="83"/>
                  </a:lnTo>
                  <a:lnTo>
                    <a:pt x="66" y="81"/>
                  </a:lnTo>
                  <a:lnTo>
                    <a:pt x="66" y="80"/>
                  </a:lnTo>
                  <a:lnTo>
                    <a:pt x="65" y="80"/>
                  </a:lnTo>
                  <a:close/>
                  <a:moveTo>
                    <a:pt x="88" y="79"/>
                  </a:moveTo>
                  <a:lnTo>
                    <a:pt x="88" y="80"/>
                  </a:lnTo>
                  <a:lnTo>
                    <a:pt x="87" y="81"/>
                  </a:lnTo>
                  <a:lnTo>
                    <a:pt x="88" y="81"/>
                  </a:lnTo>
                  <a:lnTo>
                    <a:pt x="89" y="80"/>
                  </a:lnTo>
                  <a:lnTo>
                    <a:pt x="88" y="79"/>
                  </a:lnTo>
                  <a:close/>
                  <a:moveTo>
                    <a:pt x="105" y="79"/>
                  </a:moveTo>
                  <a:lnTo>
                    <a:pt x="105" y="79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81"/>
                  </a:lnTo>
                  <a:lnTo>
                    <a:pt x="105" y="83"/>
                  </a:lnTo>
                  <a:lnTo>
                    <a:pt x="106" y="81"/>
                  </a:lnTo>
                  <a:lnTo>
                    <a:pt x="106" y="80"/>
                  </a:lnTo>
                  <a:lnTo>
                    <a:pt x="106" y="79"/>
                  </a:lnTo>
                  <a:lnTo>
                    <a:pt x="105" y="79"/>
                  </a:lnTo>
                  <a:close/>
                  <a:moveTo>
                    <a:pt x="86" y="79"/>
                  </a:moveTo>
                  <a:lnTo>
                    <a:pt x="86" y="80"/>
                  </a:lnTo>
                  <a:lnTo>
                    <a:pt x="86" y="79"/>
                  </a:lnTo>
                  <a:lnTo>
                    <a:pt x="86" y="79"/>
                  </a:lnTo>
                  <a:lnTo>
                    <a:pt x="86" y="79"/>
                  </a:lnTo>
                  <a:close/>
                  <a:moveTo>
                    <a:pt x="80" y="78"/>
                  </a:moveTo>
                  <a:lnTo>
                    <a:pt x="80" y="80"/>
                  </a:lnTo>
                  <a:lnTo>
                    <a:pt x="80" y="81"/>
                  </a:lnTo>
                  <a:lnTo>
                    <a:pt x="80" y="83"/>
                  </a:lnTo>
                  <a:lnTo>
                    <a:pt x="80" y="81"/>
                  </a:lnTo>
                  <a:lnTo>
                    <a:pt x="81" y="80"/>
                  </a:lnTo>
                  <a:lnTo>
                    <a:pt x="81" y="79"/>
                  </a:lnTo>
                  <a:lnTo>
                    <a:pt x="80" y="78"/>
                  </a:lnTo>
                  <a:close/>
                  <a:moveTo>
                    <a:pt x="96" y="77"/>
                  </a:moveTo>
                  <a:lnTo>
                    <a:pt x="94" y="78"/>
                  </a:lnTo>
                  <a:lnTo>
                    <a:pt x="94" y="79"/>
                  </a:lnTo>
                  <a:lnTo>
                    <a:pt x="93" y="79"/>
                  </a:lnTo>
                  <a:lnTo>
                    <a:pt x="94" y="79"/>
                  </a:lnTo>
                  <a:lnTo>
                    <a:pt x="94" y="79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7" y="78"/>
                  </a:lnTo>
                  <a:lnTo>
                    <a:pt x="96" y="78"/>
                  </a:lnTo>
                  <a:lnTo>
                    <a:pt x="96" y="77"/>
                  </a:lnTo>
                  <a:lnTo>
                    <a:pt x="96" y="77"/>
                  </a:lnTo>
                  <a:close/>
                  <a:moveTo>
                    <a:pt x="103" y="76"/>
                  </a:moveTo>
                  <a:lnTo>
                    <a:pt x="103" y="77"/>
                  </a:lnTo>
                  <a:lnTo>
                    <a:pt x="103" y="78"/>
                  </a:lnTo>
                  <a:lnTo>
                    <a:pt x="103" y="78"/>
                  </a:lnTo>
                  <a:lnTo>
                    <a:pt x="103" y="78"/>
                  </a:lnTo>
                  <a:lnTo>
                    <a:pt x="104" y="77"/>
                  </a:lnTo>
                  <a:lnTo>
                    <a:pt x="104" y="77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3" y="76"/>
                  </a:lnTo>
                  <a:close/>
                  <a:moveTo>
                    <a:pt x="2" y="76"/>
                  </a:moveTo>
                  <a:lnTo>
                    <a:pt x="2" y="77"/>
                  </a:lnTo>
                  <a:lnTo>
                    <a:pt x="2" y="78"/>
                  </a:lnTo>
                  <a:lnTo>
                    <a:pt x="1" y="78"/>
                  </a:lnTo>
                  <a:lnTo>
                    <a:pt x="1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3"/>
                  </a:lnTo>
                  <a:lnTo>
                    <a:pt x="2" y="83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6"/>
                  </a:lnTo>
                  <a:close/>
                  <a:moveTo>
                    <a:pt x="97" y="75"/>
                  </a:moveTo>
                  <a:lnTo>
                    <a:pt x="97" y="76"/>
                  </a:lnTo>
                  <a:lnTo>
                    <a:pt x="98" y="76"/>
                  </a:lnTo>
                  <a:lnTo>
                    <a:pt x="99" y="76"/>
                  </a:lnTo>
                  <a:lnTo>
                    <a:pt x="99" y="75"/>
                  </a:lnTo>
                  <a:lnTo>
                    <a:pt x="97" y="75"/>
                  </a:lnTo>
                  <a:close/>
                  <a:moveTo>
                    <a:pt x="92" y="75"/>
                  </a:moveTo>
                  <a:lnTo>
                    <a:pt x="92" y="76"/>
                  </a:lnTo>
                  <a:lnTo>
                    <a:pt x="92" y="77"/>
                  </a:lnTo>
                  <a:lnTo>
                    <a:pt x="93" y="77"/>
                  </a:lnTo>
                  <a:lnTo>
                    <a:pt x="92" y="76"/>
                  </a:lnTo>
                  <a:lnTo>
                    <a:pt x="92" y="75"/>
                  </a:lnTo>
                  <a:close/>
                  <a:moveTo>
                    <a:pt x="102" y="75"/>
                  </a:moveTo>
                  <a:lnTo>
                    <a:pt x="102" y="75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3" y="76"/>
                  </a:lnTo>
                  <a:lnTo>
                    <a:pt x="103" y="75"/>
                  </a:lnTo>
                  <a:lnTo>
                    <a:pt x="102" y="75"/>
                  </a:lnTo>
                  <a:close/>
                  <a:moveTo>
                    <a:pt x="62" y="75"/>
                  </a:moveTo>
                  <a:lnTo>
                    <a:pt x="61" y="76"/>
                  </a:lnTo>
                  <a:lnTo>
                    <a:pt x="60" y="77"/>
                  </a:lnTo>
                  <a:lnTo>
                    <a:pt x="60" y="79"/>
                  </a:lnTo>
                  <a:lnTo>
                    <a:pt x="60" y="81"/>
                  </a:lnTo>
                  <a:lnTo>
                    <a:pt x="62" y="80"/>
                  </a:lnTo>
                  <a:lnTo>
                    <a:pt x="62" y="79"/>
                  </a:lnTo>
                  <a:lnTo>
                    <a:pt x="63" y="78"/>
                  </a:lnTo>
                  <a:lnTo>
                    <a:pt x="64" y="77"/>
                  </a:lnTo>
                  <a:lnTo>
                    <a:pt x="63" y="76"/>
                  </a:lnTo>
                  <a:lnTo>
                    <a:pt x="63" y="75"/>
                  </a:lnTo>
                  <a:lnTo>
                    <a:pt x="62" y="75"/>
                  </a:lnTo>
                  <a:close/>
                  <a:moveTo>
                    <a:pt x="85" y="75"/>
                  </a:moveTo>
                  <a:lnTo>
                    <a:pt x="84" y="75"/>
                  </a:lnTo>
                  <a:lnTo>
                    <a:pt x="84" y="76"/>
                  </a:lnTo>
                  <a:lnTo>
                    <a:pt x="84" y="76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5" y="75"/>
                  </a:lnTo>
                  <a:lnTo>
                    <a:pt x="85" y="75"/>
                  </a:lnTo>
                  <a:close/>
                  <a:moveTo>
                    <a:pt x="77" y="72"/>
                  </a:moveTo>
                  <a:lnTo>
                    <a:pt x="75" y="75"/>
                  </a:lnTo>
                  <a:lnTo>
                    <a:pt x="73" y="78"/>
                  </a:lnTo>
                  <a:lnTo>
                    <a:pt x="74" y="79"/>
                  </a:lnTo>
                  <a:lnTo>
                    <a:pt x="75" y="80"/>
                  </a:lnTo>
                  <a:lnTo>
                    <a:pt x="76" y="78"/>
                  </a:lnTo>
                  <a:lnTo>
                    <a:pt x="78" y="76"/>
                  </a:lnTo>
                  <a:lnTo>
                    <a:pt x="79" y="74"/>
                  </a:lnTo>
                  <a:lnTo>
                    <a:pt x="79" y="73"/>
                  </a:lnTo>
                  <a:lnTo>
                    <a:pt x="77" y="72"/>
                  </a:lnTo>
                  <a:close/>
                  <a:moveTo>
                    <a:pt x="96" y="72"/>
                  </a:moveTo>
                  <a:lnTo>
                    <a:pt x="94" y="73"/>
                  </a:lnTo>
                  <a:lnTo>
                    <a:pt x="96" y="74"/>
                  </a:lnTo>
                  <a:lnTo>
                    <a:pt x="97" y="75"/>
                  </a:lnTo>
                  <a:lnTo>
                    <a:pt x="97" y="73"/>
                  </a:lnTo>
                  <a:lnTo>
                    <a:pt x="97" y="72"/>
                  </a:lnTo>
                  <a:lnTo>
                    <a:pt x="96" y="72"/>
                  </a:lnTo>
                  <a:close/>
                  <a:moveTo>
                    <a:pt x="113" y="71"/>
                  </a:moveTo>
                  <a:lnTo>
                    <a:pt x="113" y="72"/>
                  </a:lnTo>
                  <a:lnTo>
                    <a:pt x="113" y="73"/>
                  </a:lnTo>
                  <a:lnTo>
                    <a:pt x="113" y="73"/>
                  </a:lnTo>
                  <a:lnTo>
                    <a:pt x="113" y="72"/>
                  </a:lnTo>
                  <a:lnTo>
                    <a:pt x="113" y="72"/>
                  </a:lnTo>
                  <a:lnTo>
                    <a:pt x="113" y="71"/>
                  </a:lnTo>
                  <a:close/>
                  <a:moveTo>
                    <a:pt x="60" y="71"/>
                  </a:moveTo>
                  <a:lnTo>
                    <a:pt x="58" y="72"/>
                  </a:lnTo>
                  <a:lnTo>
                    <a:pt x="58" y="73"/>
                  </a:lnTo>
                  <a:lnTo>
                    <a:pt x="60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1" y="72"/>
                  </a:lnTo>
                  <a:lnTo>
                    <a:pt x="60" y="71"/>
                  </a:lnTo>
                  <a:lnTo>
                    <a:pt x="60" y="71"/>
                  </a:lnTo>
                  <a:close/>
                  <a:moveTo>
                    <a:pt x="98" y="69"/>
                  </a:moveTo>
                  <a:lnTo>
                    <a:pt x="98" y="71"/>
                  </a:lnTo>
                  <a:lnTo>
                    <a:pt x="98" y="72"/>
                  </a:lnTo>
                  <a:lnTo>
                    <a:pt x="99" y="72"/>
                  </a:lnTo>
                  <a:lnTo>
                    <a:pt x="98" y="71"/>
                  </a:lnTo>
                  <a:lnTo>
                    <a:pt x="98" y="69"/>
                  </a:lnTo>
                  <a:close/>
                  <a:moveTo>
                    <a:pt x="66" y="69"/>
                  </a:moveTo>
                  <a:lnTo>
                    <a:pt x="65" y="71"/>
                  </a:lnTo>
                  <a:lnTo>
                    <a:pt x="66" y="72"/>
                  </a:lnTo>
                  <a:lnTo>
                    <a:pt x="66" y="73"/>
                  </a:lnTo>
                  <a:lnTo>
                    <a:pt x="67" y="73"/>
                  </a:lnTo>
                  <a:lnTo>
                    <a:pt x="67" y="72"/>
                  </a:lnTo>
                  <a:lnTo>
                    <a:pt x="67" y="71"/>
                  </a:lnTo>
                  <a:lnTo>
                    <a:pt x="66" y="69"/>
                  </a:lnTo>
                  <a:close/>
                  <a:moveTo>
                    <a:pt x="98" y="68"/>
                  </a:moveTo>
                  <a:lnTo>
                    <a:pt x="98" y="69"/>
                  </a:lnTo>
                  <a:lnTo>
                    <a:pt x="98" y="71"/>
                  </a:lnTo>
                  <a:lnTo>
                    <a:pt x="99" y="72"/>
                  </a:lnTo>
                  <a:lnTo>
                    <a:pt x="100" y="71"/>
                  </a:lnTo>
                  <a:lnTo>
                    <a:pt x="100" y="69"/>
                  </a:lnTo>
                  <a:lnTo>
                    <a:pt x="99" y="68"/>
                  </a:lnTo>
                  <a:lnTo>
                    <a:pt x="98" y="68"/>
                  </a:lnTo>
                  <a:close/>
                  <a:moveTo>
                    <a:pt x="88" y="68"/>
                  </a:moveTo>
                  <a:lnTo>
                    <a:pt x="88" y="69"/>
                  </a:lnTo>
                  <a:lnTo>
                    <a:pt x="88" y="71"/>
                  </a:lnTo>
                  <a:lnTo>
                    <a:pt x="89" y="71"/>
                  </a:lnTo>
                  <a:lnTo>
                    <a:pt x="89" y="69"/>
                  </a:lnTo>
                  <a:lnTo>
                    <a:pt x="89" y="69"/>
                  </a:lnTo>
                  <a:lnTo>
                    <a:pt x="89" y="68"/>
                  </a:lnTo>
                  <a:lnTo>
                    <a:pt x="88" y="68"/>
                  </a:lnTo>
                  <a:close/>
                  <a:moveTo>
                    <a:pt x="76" y="68"/>
                  </a:moveTo>
                  <a:lnTo>
                    <a:pt x="74" y="69"/>
                  </a:lnTo>
                  <a:lnTo>
                    <a:pt x="73" y="73"/>
                  </a:lnTo>
                  <a:lnTo>
                    <a:pt x="74" y="72"/>
                  </a:lnTo>
                  <a:lnTo>
                    <a:pt x="75" y="71"/>
                  </a:lnTo>
                  <a:lnTo>
                    <a:pt x="76" y="68"/>
                  </a:lnTo>
                  <a:close/>
                  <a:moveTo>
                    <a:pt x="68" y="67"/>
                  </a:moveTo>
                  <a:lnTo>
                    <a:pt x="68" y="68"/>
                  </a:lnTo>
                  <a:lnTo>
                    <a:pt x="69" y="69"/>
                  </a:lnTo>
                  <a:lnTo>
                    <a:pt x="68" y="68"/>
                  </a:lnTo>
                  <a:lnTo>
                    <a:pt x="68" y="67"/>
                  </a:lnTo>
                  <a:close/>
                  <a:moveTo>
                    <a:pt x="63" y="65"/>
                  </a:moveTo>
                  <a:lnTo>
                    <a:pt x="63" y="66"/>
                  </a:lnTo>
                  <a:lnTo>
                    <a:pt x="63" y="66"/>
                  </a:lnTo>
                  <a:lnTo>
                    <a:pt x="63" y="66"/>
                  </a:lnTo>
                  <a:lnTo>
                    <a:pt x="63" y="67"/>
                  </a:lnTo>
                  <a:lnTo>
                    <a:pt x="63" y="67"/>
                  </a:lnTo>
                  <a:lnTo>
                    <a:pt x="64" y="68"/>
                  </a:lnTo>
                  <a:lnTo>
                    <a:pt x="64" y="67"/>
                  </a:lnTo>
                  <a:lnTo>
                    <a:pt x="64" y="66"/>
                  </a:lnTo>
                  <a:lnTo>
                    <a:pt x="63" y="65"/>
                  </a:lnTo>
                  <a:close/>
                  <a:moveTo>
                    <a:pt x="84" y="65"/>
                  </a:moveTo>
                  <a:lnTo>
                    <a:pt x="84" y="66"/>
                  </a:lnTo>
                  <a:lnTo>
                    <a:pt x="85" y="67"/>
                  </a:lnTo>
                  <a:lnTo>
                    <a:pt x="84" y="66"/>
                  </a:lnTo>
                  <a:lnTo>
                    <a:pt x="84" y="65"/>
                  </a:lnTo>
                  <a:lnTo>
                    <a:pt x="84" y="65"/>
                  </a:lnTo>
                  <a:close/>
                  <a:moveTo>
                    <a:pt x="91" y="65"/>
                  </a:moveTo>
                  <a:lnTo>
                    <a:pt x="90" y="65"/>
                  </a:lnTo>
                  <a:lnTo>
                    <a:pt x="91" y="67"/>
                  </a:lnTo>
                  <a:lnTo>
                    <a:pt x="91" y="67"/>
                  </a:lnTo>
                  <a:lnTo>
                    <a:pt x="92" y="66"/>
                  </a:lnTo>
                  <a:lnTo>
                    <a:pt x="92" y="65"/>
                  </a:lnTo>
                  <a:lnTo>
                    <a:pt x="91" y="65"/>
                  </a:lnTo>
                  <a:close/>
                  <a:moveTo>
                    <a:pt x="78" y="64"/>
                  </a:moveTo>
                  <a:lnTo>
                    <a:pt x="78" y="65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9" y="65"/>
                  </a:lnTo>
                  <a:lnTo>
                    <a:pt x="78" y="65"/>
                  </a:lnTo>
                  <a:lnTo>
                    <a:pt x="78" y="64"/>
                  </a:lnTo>
                  <a:close/>
                  <a:moveTo>
                    <a:pt x="102" y="64"/>
                  </a:moveTo>
                  <a:lnTo>
                    <a:pt x="101" y="66"/>
                  </a:lnTo>
                  <a:lnTo>
                    <a:pt x="102" y="68"/>
                  </a:lnTo>
                  <a:lnTo>
                    <a:pt x="103" y="69"/>
                  </a:lnTo>
                  <a:lnTo>
                    <a:pt x="103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3" y="66"/>
                  </a:lnTo>
                  <a:lnTo>
                    <a:pt x="102" y="64"/>
                  </a:lnTo>
                  <a:close/>
                  <a:moveTo>
                    <a:pt x="63" y="64"/>
                  </a:moveTo>
                  <a:lnTo>
                    <a:pt x="63" y="64"/>
                  </a:lnTo>
                  <a:lnTo>
                    <a:pt x="62" y="64"/>
                  </a:lnTo>
                  <a:lnTo>
                    <a:pt x="62" y="65"/>
                  </a:lnTo>
                  <a:lnTo>
                    <a:pt x="63" y="65"/>
                  </a:lnTo>
                  <a:lnTo>
                    <a:pt x="63" y="64"/>
                  </a:lnTo>
                  <a:close/>
                  <a:moveTo>
                    <a:pt x="72" y="64"/>
                  </a:moveTo>
                  <a:lnTo>
                    <a:pt x="70" y="64"/>
                  </a:lnTo>
                  <a:lnTo>
                    <a:pt x="69" y="65"/>
                  </a:lnTo>
                  <a:lnTo>
                    <a:pt x="69" y="66"/>
                  </a:lnTo>
                  <a:lnTo>
                    <a:pt x="69" y="67"/>
                  </a:lnTo>
                  <a:lnTo>
                    <a:pt x="70" y="68"/>
                  </a:lnTo>
                  <a:lnTo>
                    <a:pt x="72" y="67"/>
                  </a:lnTo>
                  <a:lnTo>
                    <a:pt x="73" y="66"/>
                  </a:lnTo>
                  <a:lnTo>
                    <a:pt x="74" y="66"/>
                  </a:lnTo>
                  <a:lnTo>
                    <a:pt x="73" y="64"/>
                  </a:lnTo>
                  <a:lnTo>
                    <a:pt x="72" y="64"/>
                  </a:lnTo>
                  <a:close/>
                  <a:moveTo>
                    <a:pt x="113" y="63"/>
                  </a:moveTo>
                  <a:lnTo>
                    <a:pt x="113" y="64"/>
                  </a:lnTo>
                  <a:lnTo>
                    <a:pt x="113" y="64"/>
                  </a:lnTo>
                  <a:lnTo>
                    <a:pt x="113" y="65"/>
                  </a:lnTo>
                  <a:lnTo>
                    <a:pt x="113" y="64"/>
                  </a:lnTo>
                  <a:lnTo>
                    <a:pt x="114" y="63"/>
                  </a:lnTo>
                  <a:lnTo>
                    <a:pt x="113" y="63"/>
                  </a:lnTo>
                  <a:close/>
                  <a:moveTo>
                    <a:pt x="66" y="63"/>
                  </a:moveTo>
                  <a:lnTo>
                    <a:pt x="65" y="64"/>
                  </a:lnTo>
                  <a:lnTo>
                    <a:pt x="65" y="64"/>
                  </a:lnTo>
                  <a:lnTo>
                    <a:pt x="66" y="65"/>
                  </a:lnTo>
                  <a:lnTo>
                    <a:pt x="66" y="64"/>
                  </a:lnTo>
                  <a:lnTo>
                    <a:pt x="66" y="63"/>
                  </a:lnTo>
                  <a:close/>
                  <a:moveTo>
                    <a:pt x="94" y="62"/>
                  </a:moveTo>
                  <a:lnTo>
                    <a:pt x="94" y="63"/>
                  </a:lnTo>
                  <a:lnTo>
                    <a:pt x="94" y="64"/>
                  </a:lnTo>
                  <a:lnTo>
                    <a:pt x="96" y="63"/>
                  </a:lnTo>
                  <a:lnTo>
                    <a:pt x="96" y="62"/>
                  </a:lnTo>
                  <a:lnTo>
                    <a:pt x="94" y="62"/>
                  </a:lnTo>
                  <a:close/>
                  <a:moveTo>
                    <a:pt x="85" y="62"/>
                  </a:moveTo>
                  <a:lnTo>
                    <a:pt x="84" y="63"/>
                  </a:lnTo>
                  <a:lnTo>
                    <a:pt x="85" y="64"/>
                  </a:lnTo>
                  <a:lnTo>
                    <a:pt x="86" y="64"/>
                  </a:lnTo>
                  <a:lnTo>
                    <a:pt x="85" y="63"/>
                  </a:lnTo>
                  <a:lnTo>
                    <a:pt x="85" y="62"/>
                  </a:lnTo>
                  <a:close/>
                  <a:moveTo>
                    <a:pt x="105" y="61"/>
                  </a:moveTo>
                  <a:lnTo>
                    <a:pt x="105" y="63"/>
                  </a:lnTo>
                  <a:lnTo>
                    <a:pt x="105" y="64"/>
                  </a:lnTo>
                  <a:lnTo>
                    <a:pt x="105" y="66"/>
                  </a:lnTo>
                  <a:lnTo>
                    <a:pt x="106" y="66"/>
                  </a:lnTo>
                  <a:lnTo>
                    <a:pt x="105" y="65"/>
                  </a:lnTo>
                  <a:lnTo>
                    <a:pt x="105" y="64"/>
                  </a:lnTo>
                  <a:lnTo>
                    <a:pt x="106" y="63"/>
                  </a:lnTo>
                  <a:lnTo>
                    <a:pt x="106" y="62"/>
                  </a:lnTo>
                  <a:lnTo>
                    <a:pt x="105" y="61"/>
                  </a:lnTo>
                  <a:close/>
                  <a:moveTo>
                    <a:pt x="99" y="61"/>
                  </a:moveTo>
                  <a:lnTo>
                    <a:pt x="99" y="62"/>
                  </a:lnTo>
                  <a:lnTo>
                    <a:pt x="99" y="62"/>
                  </a:lnTo>
                  <a:lnTo>
                    <a:pt x="99" y="63"/>
                  </a:lnTo>
                  <a:lnTo>
                    <a:pt x="100" y="62"/>
                  </a:lnTo>
                  <a:lnTo>
                    <a:pt x="100" y="61"/>
                  </a:lnTo>
                  <a:lnTo>
                    <a:pt x="100" y="61"/>
                  </a:lnTo>
                  <a:lnTo>
                    <a:pt x="99" y="61"/>
                  </a:lnTo>
                  <a:close/>
                  <a:moveTo>
                    <a:pt x="65" y="61"/>
                  </a:moveTo>
                  <a:lnTo>
                    <a:pt x="65" y="61"/>
                  </a:lnTo>
                  <a:lnTo>
                    <a:pt x="65" y="62"/>
                  </a:lnTo>
                  <a:lnTo>
                    <a:pt x="64" y="62"/>
                  </a:lnTo>
                  <a:lnTo>
                    <a:pt x="64" y="63"/>
                  </a:lnTo>
                  <a:lnTo>
                    <a:pt x="65" y="62"/>
                  </a:lnTo>
                  <a:lnTo>
                    <a:pt x="65" y="61"/>
                  </a:lnTo>
                  <a:lnTo>
                    <a:pt x="65" y="61"/>
                  </a:lnTo>
                  <a:close/>
                  <a:moveTo>
                    <a:pt x="61" y="60"/>
                  </a:moveTo>
                  <a:lnTo>
                    <a:pt x="60" y="61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61" y="63"/>
                  </a:lnTo>
                  <a:lnTo>
                    <a:pt x="62" y="63"/>
                  </a:lnTo>
                  <a:lnTo>
                    <a:pt x="62" y="62"/>
                  </a:lnTo>
                  <a:lnTo>
                    <a:pt x="61" y="61"/>
                  </a:lnTo>
                  <a:lnTo>
                    <a:pt x="61" y="60"/>
                  </a:lnTo>
                  <a:close/>
                  <a:moveTo>
                    <a:pt x="108" y="60"/>
                  </a:moveTo>
                  <a:lnTo>
                    <a:pt x="108" y="60"/>
                  </a:lnTo>
                  <a:lnTo>
                    <a:pt x="109" y="61"/>
                  </a:lnTo>
                  <a:lnTo>
                    <a:pt x="109" y="61"/>
                  </a:lnTo>
                  <a:lnTo>
                    <a:pt x="109" y="60"/>
                  </a:lnTo>
                  <a:lnTo>
                    <a:pt x="108" y="60"/>
                  </a:lnTo>
                  <a:close/>
                  <a:moveTo>
                    <a:pt x="75" y="59"/>
                  </a:moveTo>
                  <a:lnTo>
                    <a:pt x="75" y="61"/>
                  </a:lnTo>
                  <a:lnTo>
                    <a:pt x="75" y="62"/>
                  </a:lnTo>
                  <a:lnTo>
                    <a:pt x="76" y="62"/>
                  </a:lnTo>
                  <a:lnTo>
                    <a:pt x="76" y="61"/>
                  </a:lnTo>
                  <a:lnTo>
                    <a:pt x="76" y="60"/>
                  </a:lnTo>
                  <a:lnTo>
                    <a:pt x="75" y="59"/>
                  </a:lnTo>
                  <a:close/>
                  <a:moveTo>
                    <a:pt x="68" y="59"/>
                  </a:moveTo>
                  <a:lnTo>
                    <a:pt x="67" y="60"/>
                  </a:lnTo>
                  <a:lnTo>
                    <a:pt x="67" y="62"/>
                  </a:lnTo>
                  <a:lnTo>
                    <a:pt x="68" y="63"/>
                  </a:lnTo>
                  <a:lnTo>
                    <a:pt x="69" y="62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8" y="59"/>
                  </a:lnTo>
                  <a:close/>
                  <a:moveTo>
                    <a:pt x="87" y="57"/>
                  </a:moveTo>
                  <a:lnTo>
                    <a:pt x="87" y="60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87" y="61"/>
                  </a:lnTo>
                  <a:lnTo>
                    <a:pt x="87" y="61"/>
                  </a:lnTo>
                  <a:lnTo>
                    <a:pt x="87" y="62"/>
                  </a:lnTo>
                  <a:lnTo>
                    <a:pt x="88" y="62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9" y="62"/>
                  </a:lnTo>
                  <a:lnTo>
                    <a:pt x="89" y="61"/>
                  </a:lnTo>
                  <a:lnTo>
                    <a:pt x="88" y="59"/>
                  </a:lnTo>
                  <a:lnTo>
                    <a:pt x="87" y="57"/>
                  </a:lnTo>
                  <a:close/>
                  <a:moveTo>
                    <a:pt x="102" y="57"/>
                  </a:moveTo>
                  <a:lnTo>
                    <a:pt x="102" y="57"/>
                  </a:lnTo>
                  <a:lnTo>
                    <a:pt x="102" y="59"/>
                  </a:lnTo>
                  <a:lnTo>
                    <a:pt x="101" y="59"/>
                  </a:lnTo>
                  <a:lnTo>
                    <a:pt x="101" y="59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2" y="59"/>
                  </a:lnTo>
                  <a:lnTo>
                    <a:pt x="103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2" y="57"/>
                  </a:lnTo>
                  <a:close/>
                  <a:moveTo>
                    <a:pt x="98" y="57"/>
                  </a:moveTo>
                  <a:lnTo>
                    <a:pt x="98" y="59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99" y="60"/>
                  </a:lnTo>
                  <a:lnTo>
                    <a:pt x="99" y="60"/>
                  </a:lnTo>
                  <a:lnTo>
                    <a:pt x="99" y="59"/>
                  </a:lnTo>
                  <a:lnTo>
                    <a:pt x="99" y="57"/>
                  </a:lnTo>
                  <a:lnTo>
                    <a:pt x="98" y="57"/>
                  </a:lnTo>
                  <a:close/>
                  <a:moveTo>
                    <a:pt x="68" y="57"/>
                  </a:moveTo>
                  <a:lnTo>
                    <a:pt x="67" y="57"/>
                  </a:lnTo>
                  <a:lnTo>
                    <a:pt x="67" y="59"/>
                  </a:lnTo>
                  <a:lnTo>
                    <a:pt x="66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8" y="59"/>
                  </a:lnTo>
                  <a:lnTo>
                    <a:pt x="68" y="57"/>
                  </a:lnTo>
                  <a:lnTo>
                    <a:pt x="68" y="57"/>
                  </a:lnTo>
                  <a:close/>
                  <a:moveTo>
                    <a:pt x="70" y="56"/>
                  </a:moveTo>
                  <a:lnTo>
                    <a:pt x="70" y="57"/>
                  </a:lnTo>
                  <a:lnTo>
                    <a:pt x="72" y="59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0" y="56"/>
                  </a:lnTo>
                  <a:close/>
                  <a:moveTo>
                    <a:pt x="63" y="56"/>
                  </a:moveTo>
                  <a:lnTo>
                    <a:pt x="62" y="57"/>
                  </a:lnTo>
                  <a:lnTo>
                    <a:pt x="63" y="59"/>
                  </a:lnTo>
                  <a:lnTo>
                    <a:pt x="63" y="60"/>
                  </a:lnTo>
                  <a:lnTo>
                    <a:pt x="64" y="60"/>
                  </a:lnTo>
                  <a:lnTo>
                    <a:pt x="64" y="59"/>
                  </a:lnTo>
                  <a:lnTo>
                    <a:pt x="64" y="57"/>
                  </a:lnTo>
                  <a:lnTo>
                    <a:pt x="63" y="56"/>
                  </a:lnTo>
                  <a:close/>
                  <a:moveTo>
                    <a:pt x="77" y="56"/>
                  </a:moveTo>
                  <a:lnTo>
                    <a:pt x="76" y="57"/>
                  </a:lnTo>
                  <a:lnTo>
                    <a:pt x="77" y="59"/>
                  </a:lnTo>
                  <a:lnTo>
                    <a:pt x="78" y="60"/>
                  </a:lnTo>
                  <a:lnTo>
                    <a:pt x="78" y="57"/>
                  </a:lnTo>
                  <a:lnTo>
                    <a:pt x="77" y="56"/>
                  </a:lnTo>
                  <a:close/>
                  <a:moveTo>
                    <a:pt x="105" y="55"/>
                  </a:moveTo>
                  <a:lnTo>
                    <a:pt x="105" y="55"/>
                  </a:lnTo>
                  <a:lnTo>
                    <a:pt x="104" y="55"/>
                  </a:lnTo>
                  <a:lnTo>
                    <a:pt x="105" y="55"/>
                  </a:lnTo>
                  <a:lnTo>
                    <a:pt x="105" y="56"/>
                  </a:lnTo>
                  <a:lnTo>
                    <a:pt x="105" y="55"/>
                  </a:lnTo>
                  <a:lnTo>
                    <a:pt x="105" y="55"/>
                  </a:lnTo>
                  <a:close/>
                  <a:moveTo>
                    <a:pt x="69" y="55"/>
                  </a:moveTo>
                  <a:lnTo>
                    <a:pt x="69" y="55"/>
                  </a:lnTo>
                  <a:lnTo>
                    <a:pt x="69" y="55"/>
                  </a:lnTo>
                  <a:lnTo>
                    <a:pt x="70" y="55"/>
                  </a:lnTo>
                  <a:lnTo>
                    <a:pt x="70" y="55"/>
                  </a:lnTo>
                  <a:lnTo>
                    <a:pt x="69" y="55"/>
                  </a:lnTo>
                  <a:close/>
                  <a:moveTo>
                    <a:pt x="92" y="54"/>
                  </a:moveTo>
                  <a:lnTo>
                    <a:pt x="92" y="55"/>
                  </a:lnTo>
                  <a:lnTo>
                    <a:pt x="92" y="56"/>
                  </a:lnTo>
                  <a:lnTo>
                    <a:pt x="92" y="56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4"/>
                  </a:lnTo>
                  <a:close/>
                  <a:moveTo>
                    <a:pt x="90" y="54"/>
                  </a:moveTo>
                  <a:lnTo>
                    <a:pt x="89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9" y="57"/>
                  </a:lnTo>
                  <a:lnTo>
                    <a:pt x="90" y="57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4"/>
                  </a:lnTo>
                  <a:lnTo>
                    <a:pt x="90" y="54"/>
                  </a:lnTo>
                  <a:close/>
                  <a:moveTo>
                    <a:pt x="86" y="54"/>
                  </a:moveTo>
                  <a:lnTo>
                    <a:pt x="85" y="55"/>
                  </a:lnTo>
                  <a:lnTo>
                    <a:pt x="85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5" y="56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6" y="57"/>
                  </a:lnTo>
                  <a:lnTo>
                    <a:pt x="86" y="56"/>
                  </a:lnTo>
                  <a:lnTo>
                    <a:pt x="86" y="55"/>
                  </a:lnTo>
                  <a:lnTo>
                    <a:pt x="86" y="54"/>
                  </a:lnTo>
                  <a:close/>
                  <a:moveTo>
                    <a:pt x="72" y="54"/>
                  </a:moveTo>
                  <a:lnTo>
                    <a:pt x="72" y="55"/>
                  </a:lnTo>
                  <a:lnTo>
                    <a:pt x="73" y="56"/>
                  </a:lnTo>
                  <a:lnTo>
                    <a:pt x="73" y="57"/>
                  </a:lnTo>
                  <a:lnTo>
                    <a:pt x="73" y="56"/>
                  </a:lnTo>
                  <a:lnTo>
                    <a:pt x="73" y="55"/>
                  </a:lnTo>
                  <a:lnTo>
                    <a:pt x="72" y="54"/>
                  </a:lnTo>
                  <a:close/>
                  <a:moveTo>
                    <a:pt x="78" y="53"/>
                  </a:moveTo>
                  <a:lnTo>
                    <a:pt x="79" y="54"/>
                  </a:lnTo>
                  <a:lnTo>
                    <a:pt x="79" y="55"/>
                  </a:lnTo>
                  <a:lnTo>
                    <a:pt x="80" y="56"/>
                  </a:lnTo>
                  <a:lnTo>
                    <a:pt x="80" y="54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8" y="53"/>
                  </a:lnTo>
                  <a:close/>
                  <a:moveTo>
                    <a:pt x="65" y="53"/>
                  </a:moveTo>
                  <a:lnTo>
                    <a:pt x="65" y="54"/>
                  </a:lnTo>
                  <a:lnTo>
                    <a:pt x="65" y="56"/>
                  </a:lnTo>
                  <a:lnTo>
                    <a:pt x="65" y="57"/>
                  </a:lnTo>
                  <a:lnTo>
                    <a:pt x="66" y="56"/>
                  </a:lnTo>
                  <a:lnTo>
                    <a:pt x="67" y="55"/>
                  </a:lnTo>
                  <a:lnTo>
                    <a:pt x="66" y="54"/>
                  </a:lnTo>
                  <a:lnTo>
                    <a:pt x="65" y="53"/>
                  </a:lnTo>
                  <a:close/>
                  <a:moveTo>
                    <a:pt x="100" y="53"/>
                  </a:moveTo>
                  <a:lnTo>
                    <a:pt x="99" y="53"/>
                  </a:lnTo>
                  <a:lnTo>
                    <a:pt x="99" y="53"/>
                  </a:lnTo>
                  <a:lnTo>
                    <a:pt x="99" y="54"/>
                  </a:lnTo>
                  <a:lnTo>
                    <a:pt x="99" y="54"/>
                  </a:lnTo>
                  <a:lnTo>
                    <a:pt x="100" y="53"/>
                  </a:lnTo>
                  <a:lnTo>
                    <a:pt x="100" y="53"/>
                  </a:lnTo>
                  <a:close/>
                  <a:moveTo>
                    <a:pt x="55" y="53"/>
                  </a:moveTo>
                  <a:lnTo>
                    <a:pt x="54" y="53"/>
                  </a:lnTo>
                  <a:lnTo>
                    <a:pt x="55" y="54"/>
                  </a:lnTo>
                  <a:lnTo>
                    <a:pt x="55" y="56"/>
                  </a:lnTo>
                  <a:lnTo>
                    <a:pt x="55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3"/>
                  </a:lnTo>
                  <a:close/>
                  <a:moveTo>
                    <a:pt x="113" y="52"/>
                  </a:moveTo>
                  <a:lnTo>
                    <a:pt x="113" y="55"/>
                  </a:lnTo>
                  <a:lnTo>
                    <a:pt x="113" y="57"/>
                  </a:lnTo>
                  <a:lnTo>
                    <a:pt x="113" y="60"/>
                  </a:lnTo>
                  <a:lnTo>
                    <a:pt x="114" y="59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13" y="52"/>
                  </a:lnTo>
                  <a:close/>
                  <a:moveTo>
                    <a:pt x="103" y="52"/>
                  </a:moveTo>
                  <a:lnTo>
                    <a:pt x="103" y="52"/>
                  </a:lnTo>
                  <a:lnTo>
                    <a:pt x="103" y="53"/>
                  </a:lnTo>
                  <a:lnTo>
                    <a:pt x="103" y="53"/>
                  </a:lnTo>
                  <a:lnTo>
                    <a:pt x="103" y="53"/>
                  </a:lnTo>
                  <a:lnTo>
                    <a:pt x="104" y="53"/>
                  </a:lnTo>
                  <a:lnTo>
                    <a:pt x="104" y="53"/>
                  </a:lnTo>
                  <a:lnTo>
                    <a:pt x="104" y="52"/>
                  </a:lnTo>
                  <a:lnTo>
                    <a:pt x="103" y="52"/>
                  </a:lnTo>
                  <a:close/>
                  <a:moveTo>
                    <a:pt x="109" y="51"/>
                  </a:moveTo>
                  <a:lnTo>
                    <a:pt x="108" y="52"/>
                  </a:lnTo>
                  <a:lnTo>
                    <a:pt x="108" y="53"/>
                  </a:lnTo>
                  <a:lnTo>
                    <a:pt x="109" y="53"/>
                  </a:lnTo>
                  <a:lnTo>
                    <a:pt x="109" y="53"/>
                  </a:lnTo>
                  <a:lnTo>
                    <a:pt x="109" y="52"/>
                  </a:lnTo>
                  <a:lnTo>
                    <a:pt x="109" y="51"/>
                  </a:lnTo>
                  <a:close/>
                  <a:moveTo>
                    <a:pt x="74" y="51"/>
                  </a:moveTo>
                  <a:lnTo>
                    <a:pt x="73" y="52"/>
                  </a:lnTo>
                  <a:lnTo>
                    <a:pt x="74" y="53"/>
                  </a:lnTo>
                  <a:lnTo>
                    <a:pt x="74" y="54"/>
                  </a:lnTo>
                  <a:lnTo>
                    <a:pt x="75" y="55"/>
                  </a:lnTo>
                  <a:lnTo>
                    <a:pt x="75" y="54"/>
                  </a:lnTo>
                  <a:lnTo>
                    <a:pt x="76" y="54"/>
                  </a:lnTo>
                  <a:lnTo>
                    <a:pt x="75" y="52"/>
                  </a:lnTo>
                  <a:lnTo>
                    <a:pt x="74" y="51"/>
                  </a:lnTo>
                  <a:close/>
                  <a:moveTo>
                    <a:pt x="88" y="51"/>
                  </a:moveTo>
                  <a:lnTo>
                    <a:pt x="88" y="53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89" y="53"/>
                  </a:lnTo>
                  <a:lnTo>
                    <a:pt x="89" y="53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8" y="51"/>
                  </a:lnTo>
                  <a:close/>
                  <a:moveTo>
                    <a:pt x="67" y="51"/>
                  </a:moveTo>
                  <a:lnTo>
                    <a:pt x="67" y="52"/>
                  </a:lnTo>
                  <a:lnTo>
                    <a:pt x="68" y="53"/>
                  </a:lnTo>
                  <a:lnTo>
                    <a:pt x="68" y="53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7" y="51"/>
                  </a:lnTo>
                  <a:close/>
                  <a:moveTo>
                    <a:pt x="94" y="50"/>
                  </a:moveTo>
                  <a:lnTo>
                    <a:pt x="94" y="53"/>
                  </a:lnTo>
                  <a:lnTo>
                    <a:pt x="94" y="55"/>
                  </a:lnTo>
                  <a:lnTo>
                    <a:pt x="96" y="54"/>
                  </a:lnTo>
                  <a:lnTo>
                    <a:pt x="96" y="53"/>
                  </a:lnTo>
                  <a:lnTo>
                    <a:pt x="96" y="52"/>
                  </a:lnTo>
                  <a:lnTo>
                    <a:pt x="96" y="51"/>
                  </a:lnTo>
                  <a:lnTo>
                    <a:pt x="94" y="50"/>
                  </a:lnTo>
                  <a:close/>
                  <a:moveTo>
                    <a:pt x="106" y="50"/>
                  </a:moveTo>
                  <a:lnTo>
                    <a:pt x="105" y="50"/>
                  </a:lnTo>
                  <a:lnTo>
                    <a:pt x="105" y="50"/>
                  </a:lnTo>
                  <a:lnTo>
                    <a:pt x="105" y="51"/>
                  </a:lnTo>
                  <a:lnTo>
                    <a:pt x="106" y="51"/>
                  </a:lnTo>
                  <a:lnTo>
                    <a:pt x="105" y="51"/>
                  </a:lnTo>
                  <a:lnTo>
                    <a:pt x="106" y="50"/>
                  </a:lnTo>
                  <a:lnTo>
                    <a:pt x="106" y="50"/>
                  </a:lnTo>
                  <a:close/>
                  <a:moveTo>
                    <a:pt x="89" y="50"/>
                  </a:moveTo>
                  <a:lnTo>
                    <a:pt x="89" y="51"/>
                  </a:lnTo>
                  <a:lnTo>
                    <a:pt x="89" y="51"/>
                  </a:lnTo>
                  <a:lnTo>
                    <a:pt x="90" y="52"/>
                  </a:lnTo>
                  <a:lnTo>
                    <a:pt x="90" y="51"/>
                  </a:lnTo>
                  <a:lnTo>
                    <a:pt x="90" y="50"/>
                  </a:lnTo>
                  <a:lnTo>
                    <a:pt x="89" y="50"/>
                  </a:lnTo>
                  <a:close/>
                  <a:moveTo>
                    <a:pt x="98" y="50"/>
                  </a:moveTo>
                  <a:lnTo>
                    <a:pt x="98" y="51"/>
                  </a:lnTo>
                  <a:lnTo>
                    <a:pt x="99" y="51"/>
                  </a:lnTo>
                  <a:lnTo>
                    <a:pt x="99" y="51"/>
                  </a:lnTo>
                  <a:lnTo>
                    <a:pt x="99" y="50"/>
                  </a:lnTo>
                  <a:lnTo>
                    <a:pt x="98" y="50"/>
                  </a:lnTo>
                  <a:close/>
                  <a:moveTo>
                    <a:pt x="81" y="50"/>
                  </a:moveTo>
                  <a:lnTo>
                    <a:pt x="81" y="51"/>
                  </a:lnTo>
                  <a:lnTo>
                    <a:pt x="81" y="52"/>
                  </a:lnTo>
                  <a:lnTo>
                    <a:pt x="82" y="53"/>
                  </a:lnTo>
                  <a:lnTo>
                    <a:pt x="82" y="52"/>
                  </a:lnTo>
                  <a:lnTo>
                    <a:pt x="82" y="51"/>
                  </a:lnTo>
                  <a:lnTo>
                    <a:pt x="82" y="50"/>
                  </a:lnTo>
                  <a:lnTo>
                    <a:pt x="81" y="50"/>
                  </a:lnTo>
                  <a:close/>
                  <a:moveTo>
                    <a:pt x="68" y="50"/>
                  </a:moveTo>
                  <a:lnTo>
                    <a:pt x="69" y="50"/>
                  </a:lnTo>
                  <a:lnTo>
                    <a:pt x="69" y="51"/>
                  </a:lnTo>
                  <a:lnTo>
                    <a:pt x="70" y="52"/>
                  </a:lnTo>
                  <a:lnTo>
                    <a:pt x="69" y="50"/>
                  </a:lnTo>
                  <a:lnTo>
                    <a:pt x="68" y="50"/>
                  </a:lnTo>
                  <a:close/>
                  <a:moveTo>
                    <a:pt x="67" y="49"/>
                  </a:moveTo>
                  <a:lnTo>
                    <a:pt x="66" y="50"/>
                  </a:lnTo>
                  <a:lnTo>
                    <a:pt x="66" y="50"/>
                  </a:lnTo>
                  <a:lnTo>
                    <a:pt x="66" y="50"/>
                  </a:lnTo>
                  <a:lnTo>
                    <a:pt x="67" y="50"/>
                  </a:lnTo>
                  <a:lnTo>
                    <a:pt x="67" y="50"/>
                  </a:lnTo>
                  <a:lnTo>
                    <a:pt x="67" y="49"/>
                  </a:lnTo>
                  <a:close/>
                  <a:moveTo>
                    <a:pt x="61" y="49"/>
                  </a:moveTo>
                  <a:lnTo>
                    <a:pt x="60" y="50"/>
                  </a:lnTo>
                  <a:lnTo>
                    <a:pt x="58" y="51"/>
                  </a:lnTo>
                  <a:lnTo>
                    <a:pt x="60" y="52"/>
                  </a:lnTo>
                  <a:lnTo>
                    <a:pt x="60" y="53"/>
                  </a:lnTo>
                  <a:lnTo>
                    <a:pt x="61" y="54"/>
                  </a:lnTo>
                  <a:lnTo>
                    <a:pt x="62" y="53"/>
                  </a:lnTo>
                  <a:lnTo>
                    <a:pt x="62" y="52"/>
                  </a:lnTo>
                  <a:lnTo>
                    <a:pt x="61" y="51"/>
                  </a:lnTo>
                  <a:lnTo>
                    <a:pt x="61" y="50"/>
                  </a:lnTo>
                  <a:lnTo>
                    <a:pt x="61" y="49"/>
                  </a:lnTo>
                  <a:close/>
                  <a:moveTo>
                    <a:pt x="112" y="48"/>
                  </a:moveTo>
                  <a:lnTo>
                    <a:pt x="112" y="49"/>
                  </a:lnTo>
                  <a:lnTo>
                    <a:pt x="112" y="50"/>
                  </a:lnTo>
                  <a:lnTo>
                    <a:pt x="112" y="50"/>
                  </a:lnTo>
                  <a:lnTo>
                    <a:pt x="112" y="49"/>
                  </a:lnTo>
                  <a:lnTo>
                    <a:pt x="112" y="48"/>
                  </a:lnTo>
                  <a:close/>
                  <a:moveTo>
                    <a:pt x="62" y="48"/>
                  </a:moveTo>
                  <a:lnTo>
                    <a:pt x="62" y="49"/>
                  </a:lnTo>
                  <a:lnTo>
                    <a:pt x="63" y="50"/>
                  </a:lnTo>
                  <a:lnTo>
                    <a:pt x="63" y="51"/>
                  </a:lnTo>
                  <a:lnTo>
                    <a:pt x="64" y="50"/>
                  </a:lnTo>
                  <a:lnTo>
                    <a:pt x="63" y="49"/>
                  </a:lnTo>
                  <a:lnTo>
                    <a:pt x="62" y="48"/>
                  </a:lnTo>
                  <a:close/>
                  <a:moveTo>
                    <a:pt x="92" y="47"/>
                  </a:moveTo>
                  <a:lnTo>
                    <a:pt x="91" y="48"/>
                  </a:lnTo>
                  <a:lnTo>
                    <a:pt x="92" y="48"/>
                  </a:lnTo>
                  <a:lnTo>
                    <a:pt x="92" y="49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47"/>
                  </a:lnTo>
                  <a:lnTo>
                    <a:pt x="92" y="47"/>
                  </a:lnTo>
                  <a:close/>
                  <a:moveTo>
                    <a:pt x="104" y="47"/>
                  </a:moveTo>
                  <a:lnTo>
                    <a:pt x="104" y="47"/>
                  </a:lnTo>
                  <a:lnTo>
                    <a:pt x="104" y="48"/>
                  </a:lnTo>
                  <a:lnTo>
                    <a:pt x="104" y="49"/>
                  </a:lnTo>
                  <a:lnTo>
                    <a:pt x="104" y="48"/>
                  </a:lnTo>
                  <a:lnTo>
                    <a:pt x="105" y="48"/>
                  </a:lnTo>
                  <a:lnTo>
                    <a:pt x="105" y="47"/>
                  </a:lnTo>
                  <a:lnTo>
                    <a:pt x="105" y="47"/>
                  </a:lnTo>
                  <a:lnTo>
                    <a:pt x="104" y="47"/>
                  </a:lnTo>
                  <a:close/>
                  <a:moveTo>
                    <a:pt x="97" y="47"/>
                  </a:moveTo>
                  <a:lnTo>
                    <a:pt x="96" y="47"/>
                  </a:lnTo>
                  <a:lnTo>
                    <a:pt x="96" y="48"/>
                  </a:lnTo>
                  <a:lnTo>
                    <a:pt x="96" y="49"/>
                  </a:lnTo>
                  <a:lnTo>
                    <a:pt x="96" y="49"/>
                  </a:lnTo>
                  <a:lnTo>
                    <a:pt x="97" y="48"/>
                  </a:lnTo>
                  <a:lnTo>
                    <a:pt x="97" y="47"/>
                  </a:lnTo>
                  <a:close/>
                  <a:moveTo>
                    <a:pt x="85" y="47"/>
                  </a:moveTo>
                  <a:lnTo>
                    <a:pt x="85" y="47"/>
                  </a:lnTo>
                  <a:lnTo>
                    <a:pt x="85" y="48"/>
                  </a:lnTo>
                  <a:lnTo>
                    <a:pt x="86" y="48"/>
                  </a:lnTo>
                  <a:lnTo>
                    <a:pt x="86" y="49"/>
                  </a:lnTo>
                  <a:lnTo>
                    <a:pt x="86" y="49"/>
                  </a:lnTo>
                  <a:lnTo>
                    <a:pt x="86" y="49"/>
                  </a:lnTo>
                  <a:lnTo>
                    <a:pt x="86" y="48"/>
                  </a:lnTo>
                  <a:lnTo>
                    <a:pt x="86" y="47"/>
                  </a:lnTo>
                  <a:lnTo>
                    <a:pt x="85" y="47"/>
                  </a:lnTo>
                  <a:close/>
                  <a:moveTo>
                    <a:pt x="72" y="47"/>
                  </a:moveTo>
                  <a:lnTo>
                    <a:pt x="70" y="48"/>
                  </a:lnTo>
                  <a:lnTo>
                    <a:pt x="70" y="49"/>
                  </a:lnTo>
                  <a:lnTo>
                    <a:pt x="72" y="50"/>
                  </a:lnTo>
                  <a:lnTo>
                    <a:pt x="73" y="49"/>
                  </a:lnTo>
                  <a:lnTo>
                    <a:pt x="73" y="48"/>
                  </a:lnTo>
                  <a:lnTo>
                    <a:pt x="72" y="47"/>
                  </a:lnTo>
                  <a:lnTo>
                    <a:pt x="72" y="47"/>
                  </a:lnTo>
                  <a:close/>
                  <a:moveTo>
                    <a:pt x="109" y="45"/>
                  </a:moveTo>
                  <a:lnTo>
                    <a:pt x="109" y="47"/>
                  </a:lnTo>
                  <a:lnTo>
                    <a:pt x="109" y="47"/>
                  </a:lnTo>
                  <a:lnTo>
                    <a:pt x="109" y="47"/>
                  </a:lnTo>
                  <a:lnTo>
                    <a:pt x="108" y="47"/>
                  </a:lnTo>
                  <a:lnTo>
                    <a:pt x="109" y="47"/>
                  </a:lnTo>
                  <a:lnTo>
                    <a:pt x="109" y="48"/>
                  </a:lnTo>
                  <a:lnTo>
                    <a:pt x="110" y="48"/>
                  </a:lnTo>
                  <a:lnTo>
                    <a:pt x="110" y="47"/>
                  </a:lnTo>
                  <a:lnTo>
                    <a:pt x="110" y="47"/>
                  </a:lnTo>
                  <a:lnTo>
                    <a:pt x="109" y="45"/>
                  </a:lnTo>
                  <a:close/>
                  <a:moveTo>
                    <a:pt x="79" y="45"/>
                  </a:moveTo>
                  <a:lnTo>
                    <a:pt x="78" y="45"/>
                  </a:lnTo>
                  <a:lnTo>
                    <a:pt x="78" y="47"/>
                  </a:lnTo>
                  <a:lnTo>
                    <a:pt x="79" y="48"/>
                  </a:lnTo>
                  <a:lnTo>
                    <a:pt x="80" y="48"/>
                  </a:lnTo>
                  <a:lnTo>
                    <a:pt x="80" y="47"/>
                  </a:lnTo>
                  <a:lnTo>
                    <a:pt x="79" y="45"/>
                  </a:lnTo>
                  <a:lnTo>
                    <a:pt x="79" y="45"/>
                  </a:lnTo>
                  <a:close/>
                  <a:moveTo>
                    <a:pt x="70" y="44"/>
                  </a:moveTo>
                  <a:lnTo>
                    <a:pt x="70" y="45"/>
                  </a:lnTo>
                  <a:lnTo>
                    <a:pt x="69" y="45"/>
                  </a:lnTo>
                  <a:lnTo>
                    <a:pt x="69" y="47"/>
                  </a:lnTo>
                  <a:lnTo>
                    <a:pt x="69" y="47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4"/>
                  </a:lnTo>
                  <a:close/>
                  <a:moveTo>
                    <a:pt x="65" y="44"/>
                  </a:moveTo>
                  <a:lnTo>
                    <a:pt x="64" y="44"/>
                  </a:lnTo>
                  <a:lnTo>
                    <a:pt x="64" y="44"/>
                  </a:lnTo>
                  <a:lnTo>
                    <a:pt x="63" y="45"/>
                  </a:lnTo>
                  <a:lnTo>
                    <a:pt x="64" y="47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5" y="47"/>
                  </a:lnTo>
                  <a:lnTo>
                    <a:pt x="65" y="45"/>
                  </a:lnTo>
                  <a:lnTo>
                    <a:pt x="65" y="44"/>
                  </a:lnTo>
                  <a:close/>
                  <a:moveTo>
                    <a:pt x="103" y="43"/>
                  </a:moveTo>
                  <a:lnTo>
                    <a:pt x="103" y="44"/>
                  </a:lnTo>
                  <a:lnTo>
                    <a:pt x="103" y="45"/>
                  </a:lnTo>
                  <a:lnTo>
                    <a:pt x="103" y="44"/>
                  </a:lnTo>
                  <a:lnTo>
                    <a:pt x="104" y="44"/>
                  </a:lnTo>
                  <a:lnTo>
                    <a:pt x="103" y="43"/>
                  </a:lnTo>
                  <a:close/>
                  <a:moveTo>
                    <a:pt x="86" y="43"/>
                  </a:moveTo>
                  <a:lnTo>
                    <a:pt x="86" y="44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6" y="44"/>
                  </a:lnTo>
                  <a:lnTo>
                    <a:pt x="86" y="43"/>
                  </a:lnTo>
                  <a:close/>
                  <a:moveTo>
                    <a:pt x="99" y="43"/>
                  </a:moveTo>
                  <a:lnTo>
                    <a:pt x="98" y="44"/>
                  </a:lnTo>
                  <a:lnTo>
                    <a:pt x="99" y="45"/>
                  </a:lnTo>
                  <a:lnTo>
                    <a:pt x="100" y="47"/>
                  </a:lnTo>
                  <a:lnTo>
                    <a:pt x="100" y="45"/>
                  </a:lnTo>
                  <a:lnTo>
                    <a:pt x="100" y="44"/>
                  </a:lnTo>
                  <a:lnTo>
                    <a:pt x="99" y="43"/>
                  </a:lnTo>
                  <a:close/>
                  <a:moveTo>
                    <a:pt x="75" y="43"/>
                  </a:moveTo>
                  <a:lnTo>
                    <a:pt x="74" y="43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3"/>
                  </a:lnTo>
                  <a:close/>
                  <a:moveTo>
                    <a:pt x="94" y="42"/>
                  </a:moveTo>
                  <a:lnTo>
                    <a:pt x="93" y="43"/>
                  </a:lnTo>
                  <a:lnTo>
                    <a:pt x="93" y="44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96" y="44"/>
                  </a:lnTo>
                  <a:lnTo>
                    <a:pt x="94" y="43"/>
                  </a:lnTo>
                  <a:lnTo>
                    <a:pt x="94" y="42"/>
                  </a:lnTo>
                  <a:lnTo>
                    <a:pt x="94" y="42"/>
                  </a:lnTo>
                  <a:close/>
                  <a:moveTo>
                    <a:pt x="109" y="42"/>
                  </a:moveTo>
                  <a:lnTo>
                    <a:pt x="109" y="43"/>
                  </a:lnTo>
                  <a:lnTo>
                    <a:pt x="108" y="43"/>
                  </a:lnTo>
                  <a:lnTo>
                    <a:pt x="108" y="44"/>
                  </a:lnTo>
                  <a:lnTo>
                    <a:pt x="109" y="43"/>
                  </a:lnTo>
                  <a:lnTo>
                    <a:pt x="109" y="42"/>
                  </a:lnTo>
                  <a:lnTo>
                    <a:pt x="109" y="42"/>
                  </a:lnTo>
                  <a:close/>
                  <a:moveTo>
                    <a:pt x="88" y="41"/>
                  </a:moveTo>
                  <a:lnTo>
                    <a:pt x="88" y="42"/>
                  </a:lnTo>
                  <a:lnTo>
                    <a:pt x="88" y="43"/>
                  </a:lnTo>
                  <a:lnTo>
                    <a:pt x="88" y="44"/>
                  </a:lnTo>
                  <a:lnTo>
                    <a:pt x="89" y="45"/>
                  </a:lnTo>
                  <a:lnTo>
                    <a:pt x="90" y="44"/>
                  </a:lnTo>
                  <a:lnTo>
                    <a:pt x="90" y="43"/>
                  </a:lnTo>
                  <a:lnTo>
                    <a:pt x="89" y="42"/>
                  </a:lnTo>
                  <a:lnTo>
                    <a:pt x="88" y="41"/>
                  </a:lnTo>
                  <a:close/>
                  <a:moveTo>
                    <a:pt x="81" y="41"/>
                  </a:moveTo>
                  <a:lnTo>
                    <a:pt x="81" y="42"/>
                  </a:lnTo>
                  <a:lnTo>
                    <a:pt x="82" y="43"/>
                  </a:lnTo>
                  <a:lnTo>
                    <a:pt x="82" y="44"/>
                  </a:lnTo>
                  <a:lnTo>
                    <a:pt x="84" y="43"/>
                  </a:lnTo>
                  <a:lnTo>
                    <a:pt x="82" y="42"/>
                  </a:lnTo>
                  <a:lnTo>
                    <a:pt x="81" y="41"/>
                  </a:lnTo>
                  <a:close/>
                  <a:moveTo>
                    <a:pt x="76" y="40"/>
                  </a:moveTo>
                  <a:lnTo>
                    <a:pt x="76" y="41"/>
                  </a:lnTo>
                  <a:lnTo>
                    <a:pt x="76" y="42"/>
                  </a:lnTo>
                  <a:lnTo>
                    <a:pt x="77" y="43"/>
                  </a:lnTo>
                  <a:lnTo>
                    <a:pt x="77" y="42"/>
                  </a:lnTo>
                  <a:lnTo>
                    <a:pt x="77" y="42"/>
                  </a:lnTo>
                  <a:lnTo>
                    <a:pt x="77" y="41"/>
                  </a:lnTo>
                  <a:lnTo>
                    <a:pt x="77" y="41"/>
                  </a:lnTo>
                  <a:lnTo>
                    <a:pt x="76" y="40"/>
                  </a:lnTo>
                  <a:close/>
                  <a:moveTo>
                    <a:pt x="67" y="40"/>
                  </a:moveTo>
                  <a:lnTo>
                    <a:pt x="67" y="40"/>
                  </a:lnTo>
                  <a:lnTo>
                    <a:pt x="67" y="41"/>
                  </a:lnTo>
                  <a:lnTo>
                    <a:pt x="67" y="42"/>
                  </a:lnTo>
                  <a:lnTo>
                    <a:pt x="67" y="43"/>
                  </a:lnTo>
                  <a:lnTo>
                    <a:pt x="68" y="44"/>
                  </a:lnTo>
                  <a:lnTo>
                    <a:pt x="69" y="43"/>
                  </a:lnTo>
                  <a:lnTo>
                    <a:pt x="69" y="42"/>
                  </a:lnTo>
                  <a:lnTo>
                    <a:pt x="69" y="42"/>
                  </a:lnTo>
                  <a:lnTo>
                    <a:pt x="69" y="41"/>
                  </a:lnTo>
                  <a:lnTo>
                    <a:pt x="68" y="40"/>
                  </a:lnTo>
                  <a:lnTo>
                    <a:pt x="67" y="40"/>
                  </a:lnTo>
                  <a:close/>
                  <a:moveTo>
                    <a:pt x="121" y="39"/>
                  </a:moveTo>
                  <a:lnTo>
                    <a:pt x="120" y="40"/>
                  </a:lnTo>
                  <a:lnTo>
                    <a:pt x="120" y="48"/>
                  </a:lnTo>
                  <a:lnTo>
                    <a:pt x="120" y="57"/>
                  </a:lnTo>
                  <a:lnTo>
                    <a:pt x="118" y="67"/>
                  </a:lnTo>
                  <a:lnTo>
                    <a:pt x="120" y="77"/>
                  </a:lnTo>
                  <a:lnTo>
                    <a:pt x="118" y="77"/>
                  </a:lnTo>
                  <a:lnTo>
                    <a:pt x="118" y="77"/>
                  </a:lnTo>
                  <a:lnTo>
                    <a:pt x="117" y="77"/>
                  </a:lnTo>
                  <a:lnTo>
                    <a:pt x="118" y="84"/>
                  </a:lnTo>
                  <a:lnTo>
                    <a:pt x="118" y="90"/>
                  </a:lnTo>
                  <a:lnTo>
                    <a:pt x="120" y="98"/>
                  </a:lnTo>
                  <a:lnTo>
                    <a:pt x="120" y="69"/>
                  </a:lnTo>
                  <a:lnTo>
                    <a:pt x="121" y="40"/>
                  </a:lnTo>
                  <a:lnTo>
                    <a:pt x="121" y="39"/>
                  </a:lnTo>
                  <a:close/>
                  <a:moveTo>
                    <a:pt x="82" y="39"/>
                  </a:moveTo>
                  <a:lnTo>
                    <a:pt x="82" y="40"/>
                  </a:lnTo>
                  <a:lnTo>
                    <a:pt x="82" y="40"/>
                  </a:lnTo>
                  <a:lnTo>
                    <a:pt x="84" y="41"/>
                  </a:lnTo>
                  <a:lnTo>
                    <a:pt x="84" y="39"/>
                  </a:lnTo>
                  <a:lnTo>
                    <a:pt x="82" y="39"/>
                  </a:lnTo>
                  <a:close/>
                  <a:moveTo>
                    <a:pt x="76" y="39"/>
                  </a:moveTo>
                  <a:lnTo>
                    <a:pt x="74" y="41"/>
                  </a:lnTo>
                  <a:lnTo>
                    <a:pt x="75" y="40"/>
                  </a:lnTo>
                  <a:lnTo>
                    <a:pt x="76" y="40"/>
                  </a:lnTo>
                  <a:lnTo>
                    <a:pt x="76" y="39"/>
                  </a:lnTo>
                  <a:close/>
                  <a:moveTo>
                    <a:pt x="90" y="38"/>
                  </a:moveTo>
                  <a:lnTo>
                    <a:pt x="90" y="39"/>
                  </a:lnTo>
                  <a:lnTo>
                    <a:pt x="90" y="39"/>
                  </a:lnTo>
                  <a:lnTo>
                    <a:pt x="91" y="40"/>
                  </a:lnTo>
                  <a:lnTo>
                    <a:pt x="90" y="39"/>
                  </a:lnTo>
                  <a:lnTo>
                    <a:pt x="90" y="38"/>
                  </a:lnTo>
                  <a:close/>
                  <a:moveTo>
                    <a:pt x="62" y="38"/>
                  </a:moveTo>
                  <a:lnTo>
                    <a:pt x="60" y="40"/>
                  </a:lnTo>
                  <a:lnTo>
                    <a:pt x="57" y="42"/>
                  </a:lnTo>
                  <a:lnTo>
                    <a:pt x="57" y="43"/>
                  </a:lnTo>
                  <a:lnTo>
                    <a:pt x="57" y="45"/>
                  </a:lnTo>
                  <a:lnTo>
                    <a:pt x="57" y="47"/>
                  </a:lnTo>
                  <a:lnTo>
                    <a:pt x="60" y="44"/>
                  </a:lnTo>
                  <a:lnTo>
                    <a:pt x="61" y="43"/>
                  </a:lnTo>
                  <a:lnTo>
                    <a:pt x="63" y="41"/>
                  </a:lnTo>
                  <a:lnTo>
                    <a:pt x="63" y="40"/>
                  </a:lnTo>
                  <a:lnTo>
                    <a:pt x="62" y="39"/>
                  </a:lnTo>
                  <a:lnTo>
                    <a:pt x="62" y="38"/>
                  </a:lnTo>
                  <a:close/>
                  <a:moveTo>
                    <a:pt x="52" y="38"/>
                  </a:moveTo>
                  <a:lnTo>
                    <a:pt x="52" y="56"/>
                  </a:lnTo>
                  <a:lnTo>
                    <a:pt x="54" y="73"/>
                  </a:lnTo>
                  <a:lnTo>
                    <a:pt x="54" y="72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5" y="71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4" y="65"/>
                  </a:lnTo>
                  <a:lnTo>
                    <a:pt x="54" y="63"/>
                  </a:lnTo>
                  <a:lnTo>
                    <a:pt x="53" y="51"/>
                  </a:lnTo>
                  <a:lnTo>
                    <a:pt x="52" y="38"/>
                  </a:lnTo>
                  <a:close/>
                  <a:moveTo>
                    <a:pt x="99" y="37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98" y="38"/>
                  </a:lnTo>
                  <a:lnTo>
                    <a:pt x="98" y="39"/>
                  </a:lnTo>
                  <a:lnTo>
                    <a:pt x="99" y="40"/>
                  </a:lnTo>
                  <a:lnTo>
                    <a:pt x="100" y="39"/>
                  </a:lnTo>
                  <a:lnTo>
                    <a:pt x="99" y="38"/>
                  </a:lnTo>
                  <a:lnTo>
                    <a:pt x="99" y="37"/>
                  </a:lnTo>
                  <a:close/>
                  <a:moveTo>
                    <a:pt x="79" y="36"/>
                  </a:moveTo>
                  <a:lnTo>
                    <a:pt x="78" y="38"/>
                  </a:lnTo>
                  <a:lnTo>
                    <a:pt x="77" y="39"/>
                  </a:lnTo>
                  <a:lnTo>
                    <a:pt x="78" y="39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9" y="41"/>
                  </a:lnTo>
                  <a:lnTo>
                    <a:pt x="79" y="39"/>
                  </a:lnTo>
                  <a:lnTo>
                    <a:pt x="79" y="38"/>
                  </a:lnTo>
                  <a:lnTo>
                    <a:pt x="78" y="38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80" y="39"/>
                  </a:lnTo>
                  <a:lnTo>
                    <a:pt x="80" y="38"/>
                  </a:lnTo>
                  <a:lnTo>
                    <a:pt x="80" y="37"/>
                  </a:lnTo>
                  <a:lnTo>
                    <a:pt x="79" y="36"/>
                  </a:lnTo>
                  <a:close/>
                  <a:moveTo>
                    <a:pt x="105" y="36"/>
                  </a:moveTo>
                  <a:lnTo>
                    <a:pt x="104" y="37"/>
                  </a:lnTo>
                  <a:lnTo>
                    <a:pt x="103" y="39"/>
                  </a:lnTo>
                  <a:lnTo>
                    <a:pt x="104" y="40"/>
                  </a:lnTo>
                  <a:lnTo>
                    <a:pt x="104" y="41"/>
                  </a:lnTo>
                  <a:lnTo>
                    <a:pt x="105" y="41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06" y="39"/>
                  </a:lnTo>
                  <a:lnTo>
                    <a:pt x="106" y="37"/>
                  </a:lnTo>
                  <a:lnTo>
                    <a:pt x="105" y="36"/>
                  </a:lnTo>
                  <a:close/>
                  <a:moveTo>
                    <a:pt x="109" y="33"/>
                  </a:moveTo>
                  <a:lnTo>
                    <a:pt x="109" y="36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9" y="35"/>
                  </a:lnTo>
                  <a:lnTo>
                    <a:pt x="109" y="33"/>
                  </a:lnTo>
                  <a:close/>
                  <a:moveTo>
                    <a:pt x="101" y="33"/>
                  </a:moveTo>
                  <a:lnTo>
                    <a:pt x="101" y="35"/>
                  </a:lnTo>
                  <a:lnTo>
                    <a:pt x="101" y="35"/>
                  </a:lnTo>
                  <a:lnTo>
                    <a:pt x="102" y="36"/>
                  </a:lnTo>
                  <a:lnTo>
                    <a:pt x="102" y="35"/>
                  </a:lnTo>
                  <a:lnTo>
                    <a:pt x="102" y="35"/>
                  </a:lnTo>
                  <a:lnTo>
                    <a:pt x="101" y="33"/>
                  </a:lnTo>
                  <a:close/>
                  <a:moveTo>
                    <a:pt x="64" y="33"/>
                  </a:moveTo>
                  <a:lnTo>
                    <a:pt x="64" y="36"/>
                  </a:lnTo>
                  <a:lnTo>
                    <a:pt x="64" y="37"/>
                  </a:lnTo>
                  <a:lnTo>
                    <a:pt x="65" y="39"/>
                  </a:lnTo>
                  <a:lnTo>
                    <a:pt x="65" y="38"/>
                  </a:lnTo>
                  <a:lnTo>
                    <a:pt x="66" y="38"/>
                  </a:lnTo>
                  <a:lnTo>
                    <a:pt x="66" y="37"/>
                  </a:lnTo>
                  <a:lnTo>
                    <a:pt x="66" y="36"/>
                  </a:lnTo>
                  <a:lnTo>
                    <a:pt x="65" y="35"/>
                  </a:lnTo>
                  <a:lnTo>
                    <a:pt x="64" y="33"/>
                  </a:lnTo>
                  <a:close/>
                  <a:moveTo>
                    <a:pt x="88" y="33"/>
                  </a:moveTo>
                  <a:lnTo>
                    <a:pt x="89" y="35"/>
                  </a:lnTo>
                  <a:lnTo>
                    <a:pt x="89" y="36"/>
                  </a:lnTo>
                  <a:lnTo>
                    <a:pt x="89" y="36"/>
                  </a:lnTo>
                  <a:lnTo>
                    <a:pt x="89" y="35"/>
                  </a:lnTo>
                  <a:lnTo>
                    <a:pt x="89" y="35"/>
                  </a:lnTo>
                  <a:lnTo>
                    <a:pt x="88" y="33"/>
                  </a:lnTo>
                  <a:close/>
                  <a:moveTo>
                    <a:pt x="73" y="33"/>
                  </a:moveTo>
                  <a:lnTo>
                    <a:pt x="72" y="35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0" y="36"/>
                  </a:lnTo>
                  <a:lnTo>
                    <a:pt x="72" y="36"/>
                  </a:lnTo>
                  <a:lnTo>
                    <a:pt x="72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70" y="37"/>
                  </a:lnTo>
                  <a:lnTo>
                    <a:pt x="70" y="37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2" y="39"/>
                  </a:lnTo>
                  <a:lnTo>
                    <a:pt x="72" y="40"/>
                  </a:lnTo>
                  <a:lnTo>
                    <a:pt x="73" y="40"/>
                  </a:lnTo>
                  <a:lnTo>
                    <a:pt x="73" y="39"/>
                  </a:lnTo>
                  <a:lnTo>
                    <a:pt x="72" y="38"/>
                  </a:lnTo>
                  <a:lnTo>
                    <a:pt x="72" y="37"/>
                  </a:lnTo>
                  <a:lnTo>
                    <a:pt x="72" y="37"/>
                  </a:lnTo>
                  <a:lnTo>
                    <a:pt x="72" y="37"/>
                  </a:lnTo>
                  <a:lnTo>
                    <a:pt x="72" y="36"/>
                  </a:lnTo>
                  <a:lnTo>
                    <a:pt x="73" y="37"/>
                  </a:lnTo>
                  <a:lnTo>
                    <a:pt x="73" y="37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7"/>
                  </a:lnTo>
                  <a:lnTo>
                    <a:pt x="74" y="36"/>
                  </a:lnTo>
                  <a:lnTo>
                    <a:pt x="73" y="35"/>
                  </a:lnTo>
                  <a:lnTo>
                    <a:pt x="73" y="33"/>
                  </a:lnTo>
                  <a:close/>
                  <a:moveTo>
                    <a:pt x="115" y="33"/>
                  </a:moveTo>
                  <a:lnTo>
                    <a:pt x="114" y="36"/>
                  </a:lnTo>
                  <a:lnTo>
                    <a:pt x="114" y="38"/>
                  </a:lnTo>
                  <a:lnTo>
                    <a:pt x="114" y="40"/>
                  </a:lnTo>
                  <a:lnTo>
                    <a:pt x="114" y="42"/>
                  </a:lnTo>
                  <a:lnTo>
                    <a:pt x="114" y="41"/>
                  </a:lnTo>
                  <a:lnTo>
                    <a:pt x="115" y="39"/>
                  </a:lnTo>
                  <a:lnTo>
                    <a:pt x="115" y="36"/>
                  </a:lnTo>
                  <a:lnTo>
                    <a:pt x="115" y="33"/>
                  </a:lnTo>
                  <a:close/>
                  <a:moveTo>
                    <a:pt x="53" y="33"/>
                  </a:moveTo>
                  <a:lnTo>
                    <a:pt x="53" y="38"/>
                  </a:lnTo>
                  <a:lnTo>
                    <a:pt x="54" y="42"/>
                  </a:lnTo>
                  <a:lnTo>
                    <a:pt x="54" y="47"/>
                  </a:lnTo>
                  <a:lnTo>
                    <a:pt x="55" y="51"/>
                  </a:lnTo>
                  <a:lnTo>
                    <a:pt x="55" y="47"/>
                  </a:lnTo>
                  <a:lnTo>
                    <a:pt x="54" y="42"/>
                  </a:lnTo>
                  <a:lnTo>
                    <a:pt x="54" y="38"/>
                  </a:lnTo>
                  <a:lnTo>
                    <a:pt x="53" y="33"/>
                  </a:lnTo>
                  <a:close/>
                  <a:moveTo>
                    <a:pt x="120" y="33"/>
                  </a:moveTo>
                  <a:lnTo>
                    <a:pt x="120" y="36"/>
                  </a:lnTo>
                  <a:lnTo>
                    <a:pt x="120" y="37"/>
                  </a:lnTo>
                  <a:lnTo>
                    <a:pt x="121" y="37"/>
                  </a:lnTo>
                  <a:lnTo>
                    <a:pt x="121" y="36"/>
                  </a:lnTo>
                  <a:lnTo>
                    <a:pt x="121" y="35"/>
                  </a:lnTo>
                  <a:lnTo>
                    <a:pt x="121" y="33"/>
                  </a:lnTo>
                  <a:lnTo>
                    <a:pt x="120" y="33"/>
                  </a:lnTo>
                  <a:close/>
                  <a:moveTo>
                    <a:pt x="60" y="33"/>
                  </a:moveTo>
                  <a:lnTo>
                    <a:pt x="58" y="33"/>
                  </a:lnTo>
                  <a:lnTo>
                    <a:pt x="58" y="35"/>
                  </a:lnTo>
                  <a:lnTo>
                    <a:pt x="57" y="36"/>
                  </a:lnTo>
                  <a:lnTo>
                    <a:pt x="56" y="36"/>
                  </a:lnTo>
                  <a:lnTo>
                    <a:pt x="57" y="37"/>
                  </a:lnTo>
                  <a:lnTo>
                    <a:pt x="57" y="38"/>
                  </a:lnTo>
                  <a:lnTo>
                    <a:pt x="57" y="39"/>
                  </a:lnTo>
                  <a:lnTo>
                    <a:pt x="58" y="38"/>
                  </a:lnTo>
                  <a:lnTo>
                    <a:pt x="60" y="36"/>
                  </a:lnTo>
                  <a:lnTo>
                    <a:pt x="60" y="33"/>
                  </a:lnTo>
                  <a:close/>
                  <a:moveTo>
                    <a:pt x="10" y="33"/>
                  </a:moveTo>
                  <a:lnTo>
                    <a:pt x="7" y="45"/>
                  </a:lnTo>
                  <a:lnTo>
                    <a:pt x="4" y="59"/>
                  </a:lnTo>
                  <a:lnTo>
                    <a:pt x="4" y="60"/>
                  </a:lnTo>
                  <a:lnTo>
                    <a:pt x="4" y="62"/>
                  </a:lnTo>
                  <a:lnTo>
                    <a:pt x="3" y="64"/>
                  </a:lnTo>
                  <a:lnTo>
                    <a:pt x="3" y="66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8" y="49"/>
                  </a:lnTo>
                  <a:lnTo>
                    <a:pt x="10" y="33"/>
                  </a:lnTo>
                  <a:close/>
                  <a:moveTo>
                    <a:pt x="94" y="32"/>
                  </a:moveTo>
                  <a:lnTo>
                    <a:pt x="94" y="33"/>
                  </a:lnTo>
                  <a:lnTo>
                    <a:pt x="94" y="33"/>
                  </a:lnTo>
                  <a:lnTo>
                    <a:pt x="96" y="35"/>
                  </a:lnTo>
                  <a:lnTo>
                    <a:pt x="96" y="35"/>
                  </a:lnTo>
                  <a:lnTo>
                    <a:pt x="96" y="35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4" y="32"/>
                  </a:lnTo>
                  <a:close/>
                  <a:moveTo>
                    <a:pt x="82" y="31"/>
                  </a:moveTo>
                  <a:lnTo>
                    <a:pt x="82" y="32"/>
                  </a:lnTo>
                  <a:lnTo>
                    <a:pt x="81" y="33"/>
                  </a:lnTo>
                  <a:lnTo>
                    <a:pt x="82" y="35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84" y="32"/>
                  </a:lnTo>
                  <a:lnTo>
                    <a:pt x="84" y="32"/>
                  </a:lnTo>
                  <a:lnTo>
                    <a:pt x="82" y="31"/>
                  </a:lnTo>
                  <a:close/>
                  <a:moveTo>
                    <a:pt x="53" y="31"/>
                  </a:moveTo>
                  <a:lnTo>
                    <a:pt x="52" y="31"/>
                  </a:lnTo>
                  <a:lnTo>
                    <a:pt x="53" y="31"/>
                  </a:lnTo>
                  <a:lnTo>
                    <a:pt x="53" y="32"/>
                  </a:lnTo>
                  <a:lnTo>
                    <a:pt x="53" y="33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53" y="31"/>
                  </a:lnTo>
                  <a:close/>
                  <a:moveTo>
                    <a:pt x="118" y="31"/>
                  </a:moveTo>
                  <a:lnTo>
                    <a:pt x="117" y="35"/>
                  </a:lnTo>
                  <a:lnTo>
                    <a:pt x="118" y="37"/>
                  </a:lnTo>
                  <a:lnTo>
                    <a:pt x="118" y="36"/>
                  </a:lnTo>
                  <a:lnTo>
                    <a:pt x="118" y="33"/>
                  </a:lnTo>
                  <a:lnTo>
                    <a:pt x="118" y="31"/>
                  </a:lnTo>
                  <a:close/>
                  <a:moveTo>
                    <a:pt x="75" y="30"/>
                  </a:moveTo>
                  <a:lnTo>
                    <a:pt x="74" y="31"/>
                  </a:lnTo>
                  <a:lnTo>
                    <a:pt x="74" y="33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5"/>
                  </a:lnTo>
                  <a:lnTo>
                    <a:pt x="76" y="33"/>
                  </a:lnTo>
                  <a:lnTo>
                    <a:pt x="76" y="32"/>
                  </a:lnTo>
                  <a:lnTo>
                    <a:pt x="75" y="31"/>
                  </a:lnTo>
                  <a:lnTo>
                    <a:pt x="75" y="30"/>
                  </a:lnTo>
                  <a:close/>
                  <a:moveTo>
                    <a:pt x="67" y="30"/>
                  </a:moveTo>
                  <a:lnTo>
                    <a:pt x="67" y="31"/>
                  </a:lnTo>
                  <a:lnTo>
                    <a:pt x="67" y="32"/>
                  </a:lnTo>
                  <a:lnTo>
                    <a:pt x="67" y="32"/>
                  </a:lnTo>
                  <a:lnTo>
                    <a:pt x="68" y="33"/>
                  </a:lnTo>
                  <a:lnTo>
                    <a:pt x="68" y="35"/>
                  </a:lnTo>
                  <a:lnTo>
                    <a:pt x="69" y="33"/>
                  </a:lnTo>
                  <a:lnTo>
                    <a:pt x="69" y="32"/>
                  </a:lnTo>
                  <a:lnTo>
                    <a:pt x="68" y="32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8" y="30"/>
                  </a:lnTo>
                  <a:lnTo>
                    <a:pt x="67" y="30"/>
                  </a:lnTo>
                  <a:close/>
                  <a:moveTo>
                    <a:pt x="62" y="30"/>
                  </a:moveTo>
                  <a:lnTo>
                    <a:pt x="62" y="30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1" y="33"/>
                  </a:lnTo>
                  <a:lnTo>
                    <a:pt x="62" y="32"/>
                  </a:lnTo>
                  <a:lnTo>
                    <a:pt x="63" y="31"/>
                  </a:lnTo>
                  <a:lnTo>
                    <a:pt x="63" y="30"/>
                  </a:lnTo>
                  <a:lnTo>
                    <a:pt x="62" y="30"/>
                  </a:lnTo>
                  <a:close/>
                  <a:moveTo>
                    <a:pt x="104" y="29"/>
                  </a:moveTo>
                  <a:lnTo>
                    <a:pt x="104" y="30"/>
                  </a:lnTo>
                  <a:lnTo>
                    <a:pt x="104" y="30"/>
                  </a:lnTo>
                  <a:lnTo>
                    <a:pt x="105" y="31"/>
                  </a:lnTo>
                  <a:lnTo>
                    <a:pt x="105" y="32"/>
                  </a:lnTo>
                  <a:lnTo>
                    <a:pt x="106" y="31"/>
                  </a:lnTo>
                  <a:lnTo>
                    <a:pt x="105" y="30"/>
                  </a:lnTo>
                  <a:lnTo>
                    <a:pt x="104" y="29"/>
                  </a:lnTo>
                  <a:close/>
                  <a:moveTo>
                    <a:pt x="89" y="29"/>
                  </a:moveTo>
                  <a:lnTo>
                    <a:pt x="89" y="30"/>
                  </a:lnTo>
                  <a:lnTo>
                    <a:pt x="89" y="32"/>
                  </a:lnTo>
                  <a:lnTo>
                    <a:pt x="90" y="32"/>
                  </a:lnTo>
                  <a:lnTo>
                    <a:pt x="90" y="31"/>
                  </a:lnTo>
                  <a:lnTo>
                    <a:pt x="90" y="30"/>
                  </a:lnTo>
                  <a:lnTo>
                    <a:pt x="89" y="29"/>
                  </a:lnTo>
                  <a:close/>
                  <a:moveTo>
                    <a:pt x="76" y="28"/>
                  </a:moveTo>
                  <a:lnTo>
                    <a:pt x="76" y="29"/>
                  </a:lnTo>
                  <a:lnTo>
                    <a:pt x="75" y="30"/>
                  </a:lnTo>
                  <a:lnTo>
                    <a:pt x="76" y="31"/>
                  </a:lnTo>
                  <a:lnTo>
                    <a:pt x="76" y="32"/>
                  </a:lnTo>
                  <a:lnTo>
                    <a:pt x="77" y="33"/>
                  </a:lnTo>
                  <a:lnTo>
                    <a:pt x="77" y="32"/>
                  </a:lnTo>
                  <a:lnTo>
                    <a:pt x="77" y="31"/>
                  </a:lnTo>
                  <a:lnTo>
                    <a:pt x="76" y="29"/>
                  </a:lnTo>
                  <a:lnTo>
                    <a:pt x="77" y="30"/>
                  </a:lnTo>
                  <a:lnTo>
                    <a:pt x="77" y="31"/>
                  </a:lnTo>
                  <a:lnTo>
                    <a:pt x="78" y="32"/>
                  </a:lnTo>
                  <a:lnTo>
                    <a:pt x="78" y="31"/>
                  </a:lnTo>
                  <a:lnTo>
                    <a:pt x="77" y="29"/>
                  </a:lnTo>
                  <a:lnTo>
                    <a:pt x="76" y="28"/>
                  </a:lnTo>
                  <a:close/>
                  <a:moveTo>
                    <a:pt x="69" y="28"/>
                  </a:moveTo>
                  <a:lnTo>
                    <a:pt x="68" y="29"/>
                  </a:lnTo>
                  <a:lnTo>
                    <a:pt x="68" y="30"/>
                  </a:lnTo>
                  <a:lnTo>
                    <a:pt x="69" y="31"/>
                  </a:lnTo>
                  <a:lnTo>
                    <a:pt x="70" y="32"/>
                  </a:lnTo>
                  <a:lnTo>
                    <a:pt x="70" y="31"/>
                  </a:lnTo>
                  <a:lnTo>
                    <a:pt x="70" y="30"/>
                  </a:lnTo>
                  <a:lnTo>
                    <a:pt x="69" y="29"/>
                  </a:lnTo>
                  <a:lnTo>
                    <a:pt x="69" y="28"/>
                  </a:lnTo>
                  <a:close/>
                  <a:moveTo>
                    <a:pt x="100" y="28"/>
                  </a:moveTo>
                  <a:lnTo>
                    <a:pt x="99" y="28"/>
                  </a:lnTo>
                  <a:lnTo>
                    <a:pt x="98" y="29"/>
                  </a:lnTo>
                  <a:lnTo>
                    <a:pt x="98" y="29"/>
                  </a:lnTo>
                  <a:lnTo>
                    <a:pt x="98" y="30"/>
                  </a:lnTo>
                  <a:lnTo>
                    <a:pt x="99" y="31"/>
                  </a:lnTo>
                  <a:lnTo>
                    <a:pt x="100" y="32"/>
                  </a:lnTo>
                  <a:lnTo>
                    <a:pt x="99" y="30"/>
                  </a:lnTo>
                  <a:lnTo>
                    <a:pt x="100" y="28"/>
                  </a:lnTo>
                  <a:close/>
                  <a:moveTo>
                    <a:pt x="85" y="28"/>
                  </a:move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5" y="28"/>
                  </a:lnTo>
                  <a:lnTo>
                    <a:pt x="85" y="28"/>
                  </a:lnTo>
                  <a:close/>
                  <a:moveTo>
                    <a:pt x="62" y="28"/>
                  </a:moveTo>
                  <a:lnTo>
                    <a:pt x="61" y="28"/>
                  </a:lnTo>
                  <a:lnTo>
                    <a:pt x="61" y="29"/>
                  </a:lnTo>
                  <a:lnTo>
                    <a:pt x="58" y="30"/>
                  </a:lnTo>
                  <a:lnTo>
                    <a:pt x="57" y="32"/>
                  </a:lnTo>
                  <a:lnTo>
                    <a:pt x="57" y="33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1" y="29"/>
                  </a:lnTo>
                  <a:lnTo>
                    <a:pt x="62" y="28"/>
                  </a:lnTo>
                  <a:close/>
                  <a:moveTo>
                    <a:pt x="115" y="27"/>
                  </a:moveTo>
                  <a:lnTo>
                    <a:pt x="114" y="29"/>
                  </a:lnTo>
                  <a:lnTo>
                    <a:pt x="114" y="30"/>
                  </a:lnTo>
                  <a:lnTo>
                    <a:pt x="114" y="31"/>
                  </a:lnTo>
                  <a:lnTo>
                    <a:pt x="115" y="31"/>
                  </a:lnTo>
                  <a:lnTo>
                    <a:pt x="115" y="29"/>
                  </a:lnTo>
                  <a:lnTo>
                    <a:pt x="115" y="28"/>
                  </a:lnTo>
                  <a:lnTo>
                    <a:pt x="115" y="27"/>
                  </a:lnTo>
                  <a:close/>
                  <a:moveTo>
                    <a:pt x="52" y="27"/>
                  </a:moveTo>
                  <a:lnTo>
                    <a:pt x="52" y="28"/>
                  </a:lnTo>
                  <a:lnTo>
                    <a:pt x="52" y="29"/>
                  </a:lnTo>
                  <a:lnTo>
                    <a:pt x="52" y="28"/>
                  </a:lnTo>
                  <a:lnTo>
                    <a:pt x="52" y="27"/>
                  </a:lnTo>
                  <a:close/>
                  <a:moveTo>
                    <a:pt x="65" y="26"/>
                  </a:moveTo>
                  <a:lnTo>
                    <a:pt x="64" y="27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5" y="28"/>
                  </a:lnTo>
                  <a:lnTo>
                    <a:pt x="65" y="28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7"/>
                  </a:lnTo>
                  <a:lnTo>
                    <a:pt x="65" y="26"/>
                  </a:lnTo>
                  <a:lnTo>
                    <a:pt x="65" y="26"/>
                  </a:lnTo>
                  <a:close/>
                  <a:moveTo>
                    <a:pt x="99" y="26"/>
                  </a:moveTo>
                  <a:lnTo>
                    <a:pt x="99" y="26"/>
                  </a:lnTo>
                  <a:lnTo>
                    <a:pt x="98" y="27"/>
                  </a:lnTo>
                  <a:lnTo>
                    <a:pt x="98" y="27"/>
                  </a:lnTo>
                  <a:lnTo>
                    <a:pt x="98" y="28"/>
                  </a:lnTo>
                  <a:lnTo>
                    <a:pt x="99" y="28"/>
                  </a:lnTo>
                  <a:lnTo>
                    <a:pt x="99" y="27"/>
                  </a:lnTo>
                  <a:lnTo>
                    <a:pt x="99" y="26"/>
                  </a:lnTo>
                  <a:lnTo>
                    <a:pt x="99" y="26"/>
                  </a:lnTo>
                  <a:close/>
                  <a:moveTo>
                    <a:pt x="79" y="25"/>
                  </a:move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7"/>
                  </a:lnTo>
                  <a:lnTo>
                    <a:pt x="77" y="27"/>
                  </a:lnTo>
                  <a:lnTo>
                    <a:pt x="79" y="29"/>
                  </a:lnTo>
                  <a:lnTo>
                    <a:pt x="80" y="30"/>
                  </a:lnTo>
                  <a:lnTo>
                    <a:pt x="80" y="29"/>
                  </a:lnTo>
                  <a:lnTo>
                    <a:pt x="80" y="27"/>
                  </a:lnTo>
                  <a:lnTo>
                    <a:pt x="79" y="25"/>
                  </a:lnTo>
                  <a:close/>
                  <a:moveTo>
                    <a:pt x="102" y="25"/>
                  </a:moveTo>
                  <a:lnTo>
                    <a:pt x="102" y="25"/>
                  </a:lnTo>
                  <a:lnTo>
                    <a:pt x="102" y="26"/>
                  </a:lnTo>
                  <a:lnTo>
                    <a:pt x="102" y="26"/>
                  </a:lnTo>
                  <a:lnTo>
                    <a:pt x="102" y="26"/>
                  </a:lnTo>
                  <a:lnTo>
                    <a:pt x="102" y="26"/>
                  </a:lnTo>
                  <a:lnTo>
                    <a:pt x="102" y="25"/>
                  </a:lnTo>
                  <a:lnTo>
                    <a:pt x="102" y="25"/>
                  </a:lnTo>
                  <a:close/>
                  <a:moveTo>
                    <a:pt x="60" y="25"/>
                  </a:moveTo>
                  <a:lnTo>
                    <a:pt x="60" y="26"/>
                  </a:lnTo>
                  <a:lnTo>
                    <a:pt x="58" y="26"/>
                  </a:lnTo>
                  <a:lnTo>
                    <a:pt x="58" y="27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30"/>
                  </a:lnTo>
                  <a:lnTo>
                    <a:pt x="58" y="29"/>
                  </a:lnTo>
                  <a:lnTo>
                    <a:pt x="60" y="28"/>
                  </a:lnTo>
                  <a:lnTo>
                    <a:pt x="60" y="26"/>
                  </a:lnTo>
                  <a:lnTo>
                    <a:pt x="60" y="25"/>
                  </a:lnTo>
                  <a:close/>
                  <a:moveTo>
                    <a:pt x="109" y="25"/>
                  </a:moveTo>
                  <a:lnTo>
                    <a:pt x="109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10" y="27"/>
                  </a:lnTo>
                  <a:lnTo>
                    <a:pt x="110" y="26"/>
                  </a:lnTo>
                  <a:lnTo>
                    <a:pt x="109" y="25"/>
                  </a:lnTo>
                  <a:close/>
                  <a:moveTo>
                    <a:pt x="66" y="25"/>
                  </a:moveTo>
                  <a:lnTo>
                    <a:pt x="66" y="26"/>
                  </a:lnTo>
                  <a:lnTo>
                    <a:pt x="67" y="26"/>
                  </a:lnTo>
                  <a:lnTo>
                    <a:pt x="67" y="27"/>
                  </a:lnTo>
                  <a:lnTo>
                    <a:pt x="67" y="26"/>
                  </a:lnTo>
                  <a:lnTo>
                    <a:pt x="67" y="25"/>
                  </a:lnTo>
                  <a:lnTo>
                    <a:pt x="66" y="25"/>
                  </a:lnTo>
                  <a:close/>
                  <a:moveTo>
                    <a:pt x="64" y="25"/>
                  </a:moveTo>
                  <a:lnTo>
                    <a:pt x="64" y="25"/>
                  </a:lnTo>
                  <a:lnTo>
                    <a:pt x="63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5" y="25"/>
                  </a:lnTo>
                  <a:lnTo>
                    <a:pt x="64" y="25"/>
                  </a:lnTo>
                  <a:close/>
                  <a:moveTo>
                    <a:pt x="115" y="24"/>
                  </a:moveTo>
                  <a:lnTo>
                    <a:pt x="114" y="25"/>
                  </a:lnTo>
                  <a:lnTo>
                    <a:pt x="114" y="27"/>
                  </a:lnTo>
                  <a:lnTo>
                    <a:pt x="115" y="26"/>
                  </a:lnTo>
                  <a:lnTo>
                    <a:pt x="115" y="25"/>
                  </a:lnTo>
                  <a:lnTo>
                    <a:pt x="115" y="25"/>
                  </a:lnTo>
                  <a:lnTo>
                    <a:pt x="115" y="24"/>
                  </a:lnTo>
                  <a:close/>
                  <a:moveTo>
                    <a:pt x="81" y="24"/>
                  </a:moveTo>
                  <a:lnTo>
                    <a:pt x="81" y="25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4" y="26"/>
                  </a:lnTo>
                  <a:lnTo>
                    <a:pt x="82" y="25"/>
                  </a:lnTo>
                  <a:lnTo>
                    <a:pt x="81" y="24"/>
                  </a:lnTo>
                  <a:close/>
                  <a:moveTo>
                    <a:pt x="73" y="24"/>
                  </a:moveTo>
                  <a:lnTo>
                    <a:pt x="74" y="24"/>
                  </a:lnTo>
                  <a:lnTo>
                    <a:pt x="75" y="26"/>
                  </a:lnTo>
                  <a:lnTo>
                    <a:pt x="75" y="27"/>
                  </a:lnTo>
                  <a:lnTo>
                    <a:pt x="74" y="26"/>
                  </a:lnTo>
                  <a:lnTo>
                    <a:pt x="74" y="25"/>
                  </a:lnTo>
                  <a:lnTo>
                    <a:pt x="73" y="24"/>
                  </a:lnTo>
                  <a:lnTo>
                    <a:pt x="72" y="25"/>
                  </a:lnTo>
                  <a:lnTo>
                    <a:pt x="73" y="26"/>
                  </a:lnTo>
                  <a:lnTo>
                    <a:pt x="73" y="26"/>
                  </a:lnTo>
                  <a:lnTo>
                    <a:pt x="72" y="26"/>
                  </a:lnTo>
                  <a:lnTo>
                    <a:pt x="70" y="26"/>
                  </a:lnTo>
                  <a:lnTo>
                    <a:pt x="70" y="27"/>
                  </a:lnTo>
                  <a:lnTo>
                    <a:pt x="72" y="29"/>
                  </a:lnTo>
                  <a:lnTo>
                    <a:pt x="73" y="30"/>
                  </a:lnTo>
                  <a:lnTo>
                    <a:pt x="74" y="29"/>
                  </a:lnTo>
                  <a:lnTo>
                    <a:pt x="75" y="28"/>
                  </a:lnTo>
                  <a:lnTo>
                    <a:pt x="76" y="27"/>
                  </a:lnTo>
                  <a:lnTo>
                    <a:pt x="75" y="26"/>
                  </a:lnTo>
                  <a:lnTo>
                    <a:pt x="75" y="25"/>
                  </a:lnTo>
                  <a:lnTo>
                    <a:pt x="74" y="24"/>
                  </a:lnTo>
                  <a:lnTo>
                    <a:pt x="73" y="24"/>
                  </a:lnTo>
                  <a:close/>
                  <a:moveTo>
                    <a:pt x="101" y="23"/>
                  </a:moveTo>
                  <a:lnTo>
                    <a:pt x="101" y="24"/>
                  </a:lnTo>
                  <a:lnTo>
                    <a:pt x="101" y="24"/>
                  </a:lnTo>
                  <a:lnTo>
                    <a:pt x="101" y="25"/>
                  </a:lnTo>
                  <a:lnTo>
                    <a:pt x="101" y="25"/>
                  </a:lnTo>
                  <a:lnTo>
                    <a:pt x="101" y="24"/>
                  </a:lnTo>
                  <a:lnTo>
                    <a:pt x="101" y="23"/>
                  </a:lnTo>
                  <a:close/>
                  <a:moveTo>
                    <a:pt x="94" y="23"/>
                  </a:moveTo>
                  <a:lnTo>
                    <a:pt x="94" y="24"/>
                  </a:lnTo>
                  <a:lnTo>
                    <a:pt x="94" y="25"/>
                  </a:lnTo>
                  <a:lnTo>
                    <a:pt x="96" y="25"/>
                  </a:lnTo>
                  <a:lnTo>
                    <a:pt x="96" y="25"/>
                  </a:lnTo>
                  <a:lnTo>
                    <a:pt x="96" y="24"/>
                  </a:lnTo>
                  <a:lnTo>
                    <a:pt x="96" y="23"/>
                  </a:lnTo>
                  <a:lnTo>
                    <a:pt x="94" y="23"/>
                  </a:lnTo>
                  <a:close/>
                  <a:moveTo>
                    <a:pt x="89" y="23"/>
                  </a:moveTo>
                  <a:lnTo>
                    <a:pt x="89" y="23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89" y="25"/>
                  </a:lnTo>
                  <a:lnTo>
                    <a:pt x="89" y="25"/>
                  </a:lnTo>
                  <a:lnTo>
                    <a:pt x="89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0" y="25"/>
                  </a:lnTo>
                  <a:lnTo>
                    <a:pt x="90" y="25"/>
                  </a:lnTo>
                  <a:lnTo>
                    <a:pt x="90" y="24"/>
                  </a:lnTo>
                  <a:lnTo>
                    <a:pt x="89" y="24"/>
                  </a:lnTo>
                  <a:lnTo>
                    <a:pt x="89" y="23"/>
                  </a:lnTo>
                  <a:close/>
                  <a:moveTo>
                    <a:pt x="66" y="23"/>
                  </a:moveTo>
                  <a:lnTo>
                    <a:pt x="65" y="23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23"/>
                  </a:lnTo>
                  <a:close/>
                  <a:moveTo>
                    <a:pt x="63" y="21"/>
                  </a:moveTo>
                  <a:lnTo>
                    <a:pt x="62" y="23"/>
                  </a:lnTo>
                  <a:lnTo>
                    <a:pt x="62" y="23"/>
                  </a:lnTo>
                  <a:lnTo>
                    <a:pt x="63" y="23"/>
                  </a:lnTo>
                  <a:lnTo>
                    <a:pt x="63" y="23"/>
                  </a:lnTo>
                  <a:lnTo>
                    <a:pt x="63" y="21"/>
                  </a:lnTo>
                  <a:close/>
                  <a:moveTo>
                    <a:pt x="111" y="21"/>
                  </a:moveTo>
                  <a:lnTo>
                    <a:pt x="109" y="21"/>
                  </a:lnTo>
                  <a:lnTo>
                    <a:pt x="108" y="24"/>
                  </a:lnTo>
                  <a:lnTo>
                    <a:pt x="109" y="25"/>
                  </a:lnTo>
                  <a:lnTo>
                    <a:pt x="110" y="24"/>
                  </a:lnTo>
                  <a:lnTo>
                    <a:pt x="110" y="23"/>
                  </a:lnTo>
                  <a:lnTo>
                    <a:pt x="110" y="21"/>
                  </a:lnTo>
                  <a:lnTo>
                    <a:pt x="110" y="21"/>
                  </a:lnTo>
                  <a:lnTo>
                    <a:pt x="111" y="21"/>
                  </a:lnTo>
                  <a:close/>
                  <a:moveTo>
                    <a:pt x="106" y="20"/>
                  </a:moveTo>
                  <a:lnTo>
                    <a:pt x="105" y="20"/>
                  </a:lnTo>
                  <a:lnTo>
                    <a:pt x="105" y="21"/>
                  </a:lnTo>
                  <a:lnTo>
                    <a:pt x="104" y="23"/>
                  </a:lnTo>
                  <a:lnTo>
                    <a:pt x="104" y="23"/>
                  </a:lnTo>
                  <a:lnTo>
                    <a:pt x="105" y="23"/>
                  </a:lnTo>
                  <a:lnTo>
                    <a:pt x="105" y="24"/>
                  </a:lnTo>
                  <a:lnTo>
                    <a:pt x="105" y="23"/>
                  </a:lnTo>
                  <a:lnTo>
                    <a:pt x="106" y="21"/>
                  </a:lnTo>
                  <a:lnTo>
                    <a:pt x="106" y="20"/>
                  </a:lnTo>
                  <a:close/>
                  <a:moveTo>
                    <a:pt x="75" y="20"/>
                  </a:moveTo>
                  <a:lnTo>
                    <a:pt x="75" y="21"/>
                  </a:lnTo>
                  <a:lnTo>
                    <a:pt x="75" y="23"/>
                  </a:lnTo>
                  <a:lnTo>
                    <a:pt x="76" y="24"/>
                  </a:lnTo>
                  <a:lnTo>
                    <a:pt x="76" y="25"/>
                  </a:lnTo>
                  <a:lnTo>
                    <a:pt x="77" y="25"/>
                  </a:lnTo>
                  <a:lnTo>
                    <a:pt x="77" y="24"/>
                  </a:lnTo>
                  <a:lnTo>
                    <a:pt x="77" y="23"/>
                  </a:lnTo>
                  <a:lnTo>
                    <a:pt x="76" y="21"/>
                  </a:lnTo>
                  <a:lnTo>
                    <a:pt x="75" y="20"/>
                  </a:lnTo>
                  <a:close/>
                  <a:moveTo>
                    <a:pt x="84" y="20"/>
                  </a:moveTo>
                  <a:lnTo>
                    <a:pt x="84" y="20"/>
                  </a:lnTo>
                  <a:lnTo>
                    <a:pt x="85" y="21"/>
                  </a:lnTo>
                  <a:lnTo>
                    <a:pt x="85" y="20"/>
                  </a:lnTo>
                  <a:lnTo>
                    <a:pt x="84" y="20"/>
                  </a:lnTo>
                  <a:lnTo>
                    <a:pt x="84" y="20"/>
                  </a:lnTo>
                  <a:close/>
                  <a:moveTo>
                    <a:pt x="64" y="19"/>
                  </a:moveTo>
                  <a:lnTo>
                    <a:pt x="64" y="20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4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4" y="19"/>
                  </a:lnTo>
                  <a:close/>
                  <a:moveTo>
                    <a:pt x="12" y="19"/>
                  </a:moveTo>
                  <a:lnTo>
                    <a:pt x="7" y="36"/>
                  </a:lnTo>
                  <a:lnTo>
                    <a:pt x="4" y="51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5" y="49"/>
                  </a:lnTo>
                  <a:lnTo>
                    <a:pt x="6" y="45"/>
                  </a:lnTo>
                  <a:lnTo>
                    <a:pt x="6" y="42"/>
                  </a:lnTo>
                  <a:lnTo>
                    <a:pt x="7" y="39"/>
                  </a:lnTo>
                  <a:lnTo>
                    <a:pt x="8" y="35"/>
                  </a:lnTo>
                  <a:lnTo>
                    <a:pt x="9" y="29"/>
                  </a:lnTo>
                  <a:lnTo>
                    <a:pt x="10" y="26"/>
                  </a:lnTo>
                  <a:lnTo>
                    <a:pt x="12" y="23"/>
                  </a:lnTo>
                  <a:lnTo>
                    <a:pt x="12" y="19"/>
                  </a:lnTo>
                  <a:close/>
                  <a:moveTo>
                    <a:pt x="70" y="19"/>
                  </a:moveTo>
                  <a:lnTo>
                    <a:pt x="69" y="21"/>
                  </a:lnTo>
                  <a:lnTo>
                    <a:pt x="70" y="21"/>
                  </a:lnTo>
                  <a:lnTo>
                    <a:pt x="70" y="23"/>
                  </a:lnTo>
                  <a:lnTo>
                    <a:pt x="70" y="21"/>
                  </a:lnTo>
                  <a:lnTo>
                    <a:pt x="69" y="21"/>
                  </a:lnTo>
                  <a:lnTo>
                    <a:pt x="69" y="21"/>
                  </a:lnTo>
                  <a:lnTo>
                    <a:pt x="68" y="23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5"/>
                  </a:lnTo>
                  <a:lnTo>
                    <a:pt x="70" y="23"/>
                  </a:lnTo>
                  <a:lnTo>
                    <a:pt x="72" y="21"/>
                  </a:lnTo>
                  <a:lnTo>
                    <a:pt x="70" y="20"/>
                  </a:lnTo>
                  <a:lnTo>
                    <a:pt x="70" y="19"/>
                  </a:lnTo>
                  <a:close/>
                  <a:moveTo>
                    <a:pt x="115" y="19"/>
                  </a:moveTo>
                  <a:lnTo>
                    <a:pt x="114" y="19"/>
                  </a:lnTo>
                  <a:lnTo>
                    <a:pt x="114" y="20"/>
                  </a:lnTo>
                  <a:lnTo>
                    <a:pt x="115" y="20"/>
                  </a:lnTo>
                  <a:lnTo>
                    <a:pt x="115" y="20"/>
                  </a:lnTo>
                  <a:lnTo>
                    <a:pt x="115" y="19"/>
                  </a:lnTo>
                  <a:close/>
                  <a:moveTo>
                    <a:pt x="98" y="19"/>
                  </a:moveTo>
                  <a:lnTo>
                    <a:pt x="98" y="19"/>
                  </a:lnTo>
                  <a:lnTo>
                    <a:pt x="99" y="20"/>
                  </a:lnTo>
                  <a:lnTo>
                    <a:pt x="99" y="20"/>
                  </a:lnTo>
                  <a:lnTo>
                    <a:pt x="99" y="20"/>
                  </a:lnTo>
                  <a:lnTo>
                    <a:pt x="99" y="19"/>
                  </a:lnTo>
                  <a:lnTo>
                    <a:pt x="98" y="19"/>
                  </a:lnTo>
                  <a:close/>
                  <a:moveTo>
                    <a:pt x="68" y="18"/>
                  </a:moveTo>
                  <a:lnTo>
                    <a:pt x="68" y="19"/>
                  </a:lnTo>
                  <a:lnTo>
                    <a:pt x="67" y="20"/>
                  </a:lnTo>
                  <a:lnTo>
                    <a:pt x="67" y="21"/>
                  </a:lnTo>
                  <a:lnTo>
                    <a:pt x="68" y="21"/>
                  </a:lnTo>
                  <a:lnTo>
                    <a:pt x="69" y="19"/>
                  </a:lnTo>
                  <a:lnTo>
                    <a:pt x="68" y="18"/>
                  </a:lnTo>
                  <a:close/>
                  <a:moveTo>
                    <a:pt x="121" y="18"/>
                  </a:moveTo>
                  <a:lnTo>
                    <a:pt x="121" y="19"/>
                  </a:lnTo>
                  <a:lnTo>
                    <a:pt x="121" y="20"/>
                  </a:lnTo>
                  <a:lnTo>
                    <a:pt x="121" y="19"/>
                  </a:lnTo>
                  <a:lnTo>
                    <a:pt x="122" y="18"/>
                  </a:lnTo>
                  <a:lnTo>
                    <a:pt x="121" y="18"/>
                  </a:lnTo>
                  <a:close/>
                  <a:moveTo>
                    <a:pt x="77" y="17"/>
                  </a:moveTo>
                  <a:lnTo>
                    <a:pt x="77" y="18"/>
                  </a:lnTo>
                  <a:lnTo>
                    <a:pt x="76" y="18"/>
                  </a:lnTo>
                  <a:lnTo>
                    <a:pt x="77" y="19"/>
                  </a:lnTo>
                  <a:lnTo>
                    <a:pt x="78" y="20"/>
                  </a:lnTo>
                  <a:lnTo>
                    <a:pt x="78" y="21"/>
                  </a:lnTo>
                  <a:lnTo>
                    <a:pt x="79" y="23"/>
                  </a:lnTo>
                  <a:lnTo>
                    <a:pt x="80" y="20"/>
                  </a:lnTo>
                  <a:lnTo>
                    <a:pt x="79" y="19"/>
                  </a:lnTo>
                  <a:lnTo>
                    <a:pt x="78" y="18"/>
                  </a:lnTo>
                  <a:lnTo>
                    <a:pt x="77" y="17"/>
                  </a:lnTo>
                  <a:close/>
                  <a:moveTo>
                    <a:pt x="93" y="17"/>
                  </a:moveTo>
                  <a:lnTo>
                    <a:pt x="93" y="18"/>
                  </a:lnTo>
                  <a:lnTo>
                    <a:pt x="93" y="20"/>
                  </a:lnTo>
                  <a:lnTo>
                    <a:pt x="93" y="20"/>
                  </a:lnTo>
                  <a:lnTo>
                    <a:pt x="93" y="19"/>
                  </a:lnTo>
                  <a:lnTo>
                    <a:pt x="93" y="18"/>
                  </a:lnTo>
                  <a:lnTo>
                    <a:pt x="93" y="17"/>
                  </a:lnTo>
                  <a:close/>
                  <a:moveTo>
                    <a:pt x="81" y="17"/>
                  </a:moveTo>
                  <a:lnTo>
                    <a:pt x="82" y="18"/>
                  </a:lnTo>
                  <a:lnTo>
                    <a:pt x="82" y="18"/>
                  </a:lnTo>
                  <a:lnTo>
                    <a:pt x="82" y="17"/>
                  </a:lnTo>
                  <a:lnTo>
                    <a:pt x="81" y="17"/>
                  </a:lnTo>
                  <a:close/>
                  <a:moveTo>
                    <a:pt x="66" y="17"/>
                  </a:moveTo>
                  <a:lnTo>
                    <a:pt x="66" y="17"/>
                  </a:lnTo>
                  <a:lnTo>
                    <a:pt x="65" y="18"/>
                  </a:lnTo>
                  <a:lnTo>
                    <a:pt x="66" y="18"/>
                  </a:lnTo>
                  <a:lnTo>
                    <a:pt x="67" y="18"/>
                  </a:lnTo>
                  <a:lnTo>
                    <a:pt x="67" y="17"/>
                  </a:lnTo>
                  <a:lnTo>
                    <a:pt x="66" y="17"/>
                  </a:lnTo>
                  <a:close/>
                  <a:moveTo>
                    <a:pt x="73" y="17"/>
                  </a:moveTo>
                  <a:lnTo>
                    <a:pt x="72" y="17"/>
                  </a:lnTo>
                  <a:lnTo>
                    <a:pt x="73" y="18"/>
                  </a:lnTo>
                  <a:lnTo>
                    <a:pt x="73" y="1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74" y="17"/>
                  </a:lnTo>
                  <a:lnTo>
                    <a:pt x="73" y="17"/>
                  </a:lnTo>
                  <a:close/>
                  <a:moveTo>
                    <a:pt x="105" y="16"/>
                  </a:moveTo>
                  <a:lnTo>
                    <a:pt x="105" y="17"/>
                  </a:lnTo>
                  <a:lnTo>
                    <a:pt x="104" y="18"/>
                  </a:lnTo>
                  <a:lnTo>
                    <a:pt x="103" y="19"/>
                  </a:lnTo>
                  <a:lnTo>
                    <a:pt x="104" y="21"/>
                  </a:lnTo>
                  <a:lnTo>
                    <a:pt x="104" y="20"/>
                  </a:lnTo>
                  <a:lnTo>
                    <a:pt x="105" y="19"/>
                  </a:lnTo>
                  <a:lnTo>
                    <a:pt x="106" y="18"/>
                  </a:lnTo>
                  <a:lnTo>
                    <a:pt x="106" y="17"/>
                  </a:lnTo>
                  <a:lnTo>
                    <a:pt x="105" y="16"/>
                  </a:lnTo>
                  <a:close/>
                  <a:moveTo>
                    <a:pt x="79" y="15"/>
                  </a:moveTo>
                  <a:lnTo>
                    <a:pt x="79" y="16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79" y="15"/>
                  </a:lnTo>
                  <a:lnTo>
                    <a:pt x="79" y="15"/>
                  </a:lnTo>
                  <a:close/>
                  <a:moveTo>
                    <a:pt x="72" y="15"/>
                  </a:moveTo>
                  <a:lnTo>
                    <a:pt x="72" y="15"/>
                  </a:lnTo>
                  <a:lnTo>
                    <a:pt x="70" y="17"/>
                  </a:lnTo>
                  <a:lnTo>
                    <a:pt x="72" y="17"/>
                  </a:lnTo>
                  <a:lnTo>
                    <a:pt x="72" y="16"/>
                  </a:lnTo>
                  <a:lnTo>
                    <a:pt x="73" y="15"/>
                  </a:lnTo>
                  <a:lnTo>
                    <a:pt x="72" y="15"/>
                  </a:lnTo>
                  <a:close/>
                  <a:moveTo>
                    <a:pt x="56" y="15"/>
                  </a:moveTo>
                  <a:lnTo>
                    <a:pt x="56" y="18"/>
                  </a:lnTo>
                  <a:lnTo>
                    <a:pt x="56" y="21"/>
                  </a:lnTo>
                  <a:lnTo>
                    <a:pt x="56" y="25"/>
                  </a:lnTo>
                  <a:lnTo>
                    <a:pt x="58" y="24"/>
                  </a:lnTo>
                  <a:lnTo>
                    <a:pt x="58" y="21"/>
                  </a:lnTo>
                  <a:lnTo>
                    <a:pt x="58" y="20"/>
                  </a:lnTo>
                  <a:lnTo>
                    <a:pt x="58" y="18"/>
                  </a:lnTo>
                  <a:lnTo>
                    <a:pt x="57" y="16"/>
                  </a:lnTo>
                  <a:lnTo>
                    <a:pt x="56" y="15"/>
                  </a:lnTo>
                  <a:close/>
                  <a:moveTo>
                    <a:pt x="68" y="15"/>
                  </a:moveTo>
                  <a:lnTo>
                    <a:pt x="68" y="15"/>
                  </a:lnTo>
                  <a:lnTo>
                    <a:pt x="68" y="17"/>
                  </a:lnTo>
                  <a:lnTo>
                    <a:pt x="68" y="15"/>
                  </a:lnTo>
                  <a:lnTo>
                    <a:pt x="68" y="15"/>
                  </a:lnTo>
                  <a:lnTo>
                    <a:pt x="68" y="15"/>
                  </a:lnTo>
                  <a:close/>
                  <a:moveTo>
                    <a:pt x="52" y="15"/>
                  </a:moveTo>
                  <a:lnTo>
                    <a:pt x="52" y="15"/>
                  </a:lnTo>
                  <a:lnTo>
                    <a:pt x="52" y="17"/>
                  </a:lnTo>
                  <a:lnTo>
                    <a:pt x="53" y="17"/>
                  </a:lnTo>
                  <a:lnTo>
                    <a:pt x="53" y="16"/>
                  </a:lnTo>
                  <a:lnTo>
                    <a:pt x="53" y="15"/>
                  </a:lnTo>
                  <a:lnTo>
                    <a:pt x="52" y="15"/>
                  </a:lnTo>
                  <a:close/>
                  <a:moveTo>
                    <a:pt x="75" y="14"/>
                  </a:moveTo>
                  <a:lnTo>
                    <a:pt x="75" y="14"/>
                  </a:lnTo>
                  <a:lnTo>
                    <a:pt x="74" y="14"/>
                  </a:lnTo>
                  <a:lnTo>
                    <a:pt x="74" y="15"/>
                  </a:lnTo>
                  <a:lnTo>
                    <a:pt x="75" y="15"/>
                  </a:lnTo>
                  <a:lnTo>
                    <a:pt x="76" y="17"/>
                  </a:lnTo>
                  <a:lnTo>
                    <a:pt x="76" y="15"/>
                  </a:lnTo>
                  <a:lnTo>
                    <a:pt x="76" y="15"/>
                  </a:lnTo>
                  <a:lnTo>
                    <a:pt x="75" y="14"/>
                  </a:lnTo>
                  <a:close/>
                  <a:moveTo>
                    <a:pt x="102" y="14"/>
                  </a:moveTo>
                  <a:lnTo>
                    <a:pt x="101" y="14"/>
                  </a:lnTo>
                  <a:lnTo>
                    <a:pt x="101" y="15"/>
                  </a:lnTo>
                  <a:lnTo>
                    <a:pt x="101" y="16"/>
                  </a:lnTo>
                  <a:lnTo>
                    <a:pt x="101" y="17"/>
                  </a:lnTo>
                  <a:lnTo>
                    <a:pt x="102" y="17"/>
                  </a:lnTo>
                  <a:lnTo>
                    <a:pt x="102" y="16"/>
                  </a:lnTo>
                  <a:lnTo>
                    <a:pt x="102" y="15"/>
                  </a:lnTo>
                  <a:lnTo>
                    <a:pt x="102" y="14"/>
                  </a:lnTo>
                  <a:close/>
                  <a:moveTo>
                    <a:pt x="97" y="14"/>
                  </a:moveTo>
                  <a:lnTo>
                    <a:pt x="98" y="15"/>
                  </a:lnTo>
                  <a:lnTo>
                    <a:pt x="98" y="15"/>
                  </a:lnTo>
                  <a:lnTo>
                    <a:pt x="98" y="15"/>
                  </a:lnTo>
                  <a:lnTo>
                    <a:pt x="98" y="14"/>
                  </a:lnTo>
                  <a:lnTo>
                    <a:pt x="97" y="14"/>
                  </a:lnTo>
                  <a:close/>
                  <a:moveTo>
                    <a:pt x="109" y="13"/>
                  </a:moveTo>
                  <a:lnTo>
                    <a:pt x="109" y="14"/>
                  </a:lnTo>
                  <a:lnTo>
                    <a:pt x="109" y="15"/>
                  </a:lnTo>
                  <a:lnTo>
                    <a:pt x="110" y="16"/>
                  </a:lnTo>
                  <a:lnTo>
                    <a:pt x="110" y="15"/>
                  </a:lnTo>
                  <a:lnTo>
                    <a:pt x="110" y="14"/>
                  </a:lnTo>
                  <a:lnTo>
                    <a:pt x="109" y="13"/>
                  </a:lnTo>
                  <a:close/>
                  <a:moveTo>
                    <a:pt x="74" y="13"/>
                  </a:moveTo>
                  <a:lnTo>
                    <a:pt x="74" y="14"/>
                  </a:lnTo>
                  <a:lnTo>
                    <a:pt x="73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5" y="13"/>
                  </a:lnTo>
                  <a:lnTo>
                    <a:pt x="74" y="13"/>
                  </a:lnTo>
                  <a:close/>
                  <a:moveTo>
                    <a:pt x="90" y="12"/>
                  </a:moveTo>
                  <a:lnTo>
                    <a:pt x="89" y="14"/>
                  </a:lnTo>
                  <a:lnTo>
                    <a:pt x="89" y="15"/>
                  </a:lnTo>
                  <a:lnTo>
                    <a:pt x="89" y="16"/>
                  </a:lnTo>
                  <a:lnTo>
                    <a:pt x="90" y="17"/>
                  </a:lnTo>
                  <a:lnTo>
                    <a:pt x="90" y="16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90" y="12"/>
                  </a:lnTo>
                  <a:close/>
                  <a:moveTo>
                    <a:pt x="69" y="12"/>
                  </a:moveTo>
                  <a:lnTo>
                    <a:pt x="69" y="14"/>
                  </a:lnTo>
                  <a:lnTo>
                    <a:pt x="70" y="14"/>
                  </a:lnTo>
                  <a:lnTo>
                    <a:pt x="70" y="14"/>
                  </a:lnTo>
                  <a:lnTo>
                    <a:pt x="70" y="13"/>
                  </a:lnTo>
                  <a:lnTo>
                    <a:pt x="69" y="12"/>
                  </a:lnTo>
                  <a:close/>
                  <a:moveTo>
                    <a:pt x="104" y="12"/>
                  </a:moveTo>
                  <a:lnTo>
                    <a:pt x="104" y="13"/>
                  </a:lnTo>
                  <a:lnTo>
                    <a:pt x="104" y="14"/>
                  </a:lnTo>
                  <a:lnTo>
                    <a:pt x="104" y="15"/>
                  </a:lnTo>
                  <a:lnTo>
                    <a:pt x="105" y="14"/>
                  </a:lnTo>
                  <a:lnTo>
                    <a:pt x="105" y="13"/>
                  </a:lnTo>
                  <a:lnTo>
                    <a:pt x="104" y="13"/>
                  </a:lnTo>
                  <a:lnTo>
                    <a:pt x="104" y="12"/>
                  </a:lnTo>
                  <a:lnTo>
                    <a:pt x="104" y="12"/>
                  </a:lnTo>
                  <a:close/>
                  <a:moveTo>
                    <a:pt x="93" y="11"/>
                  </a:moveTo>
                  <a:lnTo>
                    <a:pt x="93" y="12"/>
                  </a:lnTo>
                  <a:lnTo>
                    <a:pt x="93" y="13"/>
                  </a:lnTo>
                  <a:lnTo>
                    <a:pt x="94" y="14"/>
                  </a:lnTo>
                  <a:lnTo>
                    <a:pt x="94" y="13"/>
                  </a:lnTo>
                  <a:lnTo>
                    <a:pt x="93" y="12"/>
                  </a:lnTo>
                  <a:lnTo>
                    <a:pt x="93" y="11"/>
                  </a:lnTo>
                  <a:close/>
                  <a:moveTo>
                    <a:pt x="82" y="11"/>
                  </a:moveTo>
                  <a:lnTo>
                    <a:pt x="81" y="12"/>
                  </a:lnTo>
                  <a:lnTo>
                    <a:pt x="81" y="13"/>
                  </a:lnTo>
                  <a:lnTo>
                    <a:pt x="82" y="14"/>
                  </a:lnTo>
                  <a:lnTo>
                    <a:pt x="82" y="15"/>
                  </a:lnTo>
                  <a:lnTo>
                    <a:pt x="84" y="15"/>
                  </a:lnTo>
                  <a:lnTo>
                    <a:pt x="85" y="17"/>
                  </a:lnTo>
                  <a:lnTo>
                    <a:pt x="85" y="14"/>
                  </a:lnTo>
                  <a:lnTo>
                    <a:pt x="84" y="13"/>
                  </a:lnTo>
                  <a:lnTo>
                    <a:pt x="82" y="11"/>
                  </a:lnTo>
                  <a:close/>
                  <a:moveTo>
                    <a:pt x="99" y="9"/>
                  </a:moveTo>
                  <a:lnTo>
                    <a:pt x="99" y="11"/>
                  </a:lnTo>
                  <a:lnTo>
                    <a:pt x="98" y="11"/>
                  </a:lnTo>
                  <a:lnTo>
                    <a:pt x="98" y="12"/>
                  </a:lnTo>
                  <a:lnTo>
                    <a:pt x="99" y="13"/>
                  </a:lnTo>
                  <a:lnTo>
                    <a:pt x="99" y="13"/>
                  </a:lnTo>
                  <a:lnTo>
                    <a:pt x="99" y="12"/>
                  </a:lnTo>
                  <a:lnTo>
                    <a:pt x="99" y="11"/>
                  </a:lnTo>
                  <a:lnTo>
                    <a:pt x="99" y="9"/>
                  </a:lnTo>
                  <a:close/>
                  <a:moveTo>
                    <a:pt x="76" y="9"/>
                  </a:moveTo>
                  <a:lnTo>
                    <a:pt x="76" y="11"/>
                  </a:lnTo>
                  <a:lnTo>
                    <a:pt x="76" y="11"/>
                  </a:lnTo>
                  <a:lnTo>
                    <a:pt x="76" y="12"/>
                  </a:lnTo>
                  <a:lnTo>
                    <a:pt x="77" y="11"/>
                  </a:lnTo>
                  <a:lnTo>
                    <a:pt x="76" y="12"/>
                  </a:lnTo>
                  <a:lnTo>
                    <a:pt x="77" y="13"/>
                  </a:lnTo>
                  <a:lnTo>
                    <a:pt x="77" y="13"/>
                  </a:lnTo>
                  <a:lnTo>
                    <a:pt x="77" y="14"/>
                  </a:lnTo>
                  <a:lnTo>
                    <a:pt x="78" y="14"/>
                  </a:lnTo>
                  <a:lnTo>
                    <a:pt x="78" y="13"/>
                  </a:lnTo>
                  <a:lnTo>
                    <a:pt x="77" y="12"/>
                  </a:lnTo>
                  <a:lnTo>
                    <a:pt x="77" y="11"/>
                  </a:lnTo>
                  <a:lnTo>
                    <a:pt x="76" y="9"/>
                  </a:lnTo>
                  <a:close/>
                  <a:moveTo>
                    <a:pt x="72" y="8"/>
                  </a:moveTo>
                  <a:lnTo>
                    <a:pt x="72" y="9"/>
                  </a:lnTo>
                  <a:lnTo>
                    <a:pt x="70" y="9"/>
                  </a:lnTo>
                  <a:lnTo>
                    <a:pt x="70" y="11"/>
                  </a:lnTo>
                  <a:lnTo>
                    <a:pt x="72" y="11"/>
                  </a:lnTo>
                  <a:lnTo>
                    <a:pt x="72" y="12"/>
                  </a:lnTo>
                  <a:lnTo>
                    <a:pt x="73" y="12"/>
                  </a:lnTo>
                  <a:lnTo>
                    <a:pt x="73" y="11"/>
                  </a:lnTo>
                  <a:lnTo>
                    <a:pt x="73" y="9"/>
                  </a:lnTo>
                  <a:lnTo>
                    <a:pt x="72" y="8"/>
                  </a:lnTo>
                  <a:close/>
                  <a:moveTo>
                    <a:pt x="58" y="8"/>
                  </a:moveTo>
                  <a:lnTo>
                    <a:pt x="57" y="8"/>
                  </a:lnTo>
                  <a:lnTo>
                    <a:pt x="56" y="9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8" y="15"/>
                  </a:lnTo>
                  <a:lnTo>
                    <a:pt x="61" y="19"/>
                  </a:lnTo>
                  <a:lnTo>
                    <a:pt x="61" y="18"/>
                  </a:lnTo>
                  <a:lnTo>
                    <a:pt x="61" y="17"/>
                  </a:lnTo>
                  <a:lnTo>
                    <a:pt x="61" y="16"/>
                  </a:lnTo>
                  <a:lnTo>
                    <a:pt x="61" y="16"/>
                  </a:lnTo>
                  <a:lnTo>
                    <a:pt x="61" y="17"/>
                  </a:lnTo>
                  <a:lnTo>
                    <a:pt x="61" y="18"/>
                  </a:lnTo>
                  <a:lnTo>
                    <a:pt x="62" y="18"/>
                  </a:lnTo>
                  <a:lnTo>
                    <a:pt x="62" y="17"/>
                  </a:lnTo>
                  <a:lnTo>
                    <a:pt x="63" y="17"/>
                  </a:lnTo>
                  <a:lnTo>
                    <a:pt x="62" y="15"/>
                  </a:lnTo>
                  <a:lnTo>
                    <a:pt x="62" y="14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5" y="14"/>
                  </a:lnTo>
                  <a:lnTo>
                    <a:pt x="65" y="13"/>
                  </a:lnTo>
                  <a:lnTo>
                    <a:pt x="66" y="13"/>
                  </a:lnTo>
                  <a:lnTo>
                    <a:pt x="66" y="12"/>
                  </a:lnTo>
                  <a:lnTo>
                    <a:pt x="65" y="11"/>
                  </a:lnTo>
                  <a:lnTo>
                    <a:pt x="64" y="9"/>
                  </a:lnTo>
                  <a:lnTo>
                    <a:pt x="64" y="12"/>
                  </a:lnTo>
                  <a:lnTo>
                    <a:pt x="63" y="13"/>
                  </a:lnTo>
                  <a:lnTo>
                    <a:pt x="62" y="14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8" y="8"/>
                  </a:lnTo>
                  <a:close/>
                  <a:moveTo>
                    <a:pt x="115" y="8"/>
                  </a:moveTo>
                  <a:lnTo>
                    <a:pt x="115" y="9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5" y="12"/>
                  </a:lnTo>
                  <a:lnTo>
                    <a:pt x="115" y="11"/>
                  </a:lnTo>
                  <a:lnTo>
                    <a:pt x="115" y="9"/>
                  </a:lnTo>
                  <a:lnTo>
                    <a:pt x="115" y="8"/>
                  </a:lnTo>
                  <a:lnTo>
                    <a:pt x="115" y="8"/>
                  </a:lnTo>
                  <a:close/>
                  <a:moveTo>
                    <a:pt x="93" y="8"/>
                  </a:moveTo>
                  <a:lnTo>
                    <a:pt x="93" y="8"/>
                  </a:lnTo>
                  <a:lnTo>
                    <a:pt x="93" y="9"/>
                  </a:lnTo>
                  <a:lnTo>
                    <a:pt x="94" y="9"/>
                  </a:lnTo>
                  <a:lnTo>
                    <a:pt x="93" y="8"/>
                  </a:lnTo>
                  <a:lnTo>
                    <a:pt x="93" y="8"/>
                  </a:lnTo>
                  <a:close/>
                  <a:moveTo>
                    <a:pt x="101" y="7"/>
                  </a:moveTo>
                  <a:lnTo>
                    <a:pt x="101" y="9"/>
                  </a:lnTo>
                  <a:lnTo>
                    <a:pt x="101" y="11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9"/>
                  </a:lnTo>
                  <a:lnTo>
                    <a:pt x="102" y="8"/>
                  </a:lnTo>
                  <a:lnTo>
                    <a:pt x="101" y="7"/>
                  </a:lnTo>
                  <a:close/>
                  <a:moveTo>
                    <a:pt x="66" y="7"/>
                  </a:moveTo>
                  <a:lnTo>
                    <a:pt x="66" y="7"/>
                  </a:lnTo>
                  <a:lnTo>
                    <a:pt x="66" y="7"/>
                  </a:lnTo>
                  <a:lnTo>
                    <a:pt x="66" y="8"/>
                  </a:lnTo>
                  <a:lnTo>
                    <a:pt x="67" y="9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68" y="11"/>
                  </a:lnTo>
                  <a:lnTo>
                    <a:pt x="68" y="9"/>
                  </a:lnTo>
                  <a:lnTo>
                    <a:pt x="68" y="8"/>
                  </a:lnTo>
                  <a:lnTo>
                    <a:pt x="67" y="7"/>
                  </a:lnTo>
                  <a:lnTo>
                    <a:pt x="66" y="7"/>
                  </a:lnTo>
                  <a:close/>
                  <a:moveTo>
                    <a:pt x="52" y="7"/>
                  </a:moveTo>
                  <a:lnTo>
                    <a:pt x="51" y="8"/>
                  </a:lnTo>
                  <a:lnTo>
                    <a:pt x="51" y="8"/>
                  </a:lnTo>
                  <a:lnTo>
                    <a:pt x="52" y="8"/>
                  </a:lnTo>
                  <a:lnTo>
                    <a:pt x="52" y="7"/>
                  </a:lnTo>
                  <a:lnTo>
                    <a:pt x="52" y="7"/>
                  </a:lnTo>
                  <a:close/>
                  <a:moveTo>
                    <a:pt x="79" y="6"/>
                  </a:moveTo>
                  <a:lnTo>
                    <a:pt x="78" y="7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8"/>
                  </a:lnTo>
                  <a:lnTo>
                    <a:pt x="79" y="7"/>
                  </a:lnTo>
                  <a:lnTo>
                    <a:pt x="79" y="6"/>
                  </a:lnTo>
                  <a:close/>
                  <a:moveTo>
                    <a:pt x="87" y="6"/>
                  </a:moveTo>
                  <a:lnTo>
                    <a:pt x="87" y="8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3"/>
                  </a:lnTo>
                  <a:lnTo>
                    <a:pt x="87" y="12"/>
                  </a:lnTo>
                  <a:lnTo>
                    <a:pt x="88" y="11"/>
                  </a:lnTo>
                  <a:lnTo>
                    <a:pt x="88" y="8"/>
                  </a:lnTo>
                  <a:lnTo>
                    <a:pt x="87" y="7"/>
                  </a:lnTo>
                  <a:lnTo>
                    <a:pt x="87" y="6"/>
                  </a:lnTo>
                  <a:close/>
                  <a:moveTo>
                    <a:pt x="75" y="6"/>
                  </a:moveTo>
                  <a:lnTo>
                    <a:pt x="74" y="6"/>
                  </a:lnTo>
                  <a:lnTo>
                    <a:pt x="74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4" y="7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4" y="9"/>
                  </a:lnTo>
                  <a:lnTo>
                    <a:pt x="75" y="9"/>
                  </a:lnTo>
                  <a:lnTo>
                    <a:pt x="75" y="8"/>
                  </a:lnTo>
                  <a:lnTo>
                    <a:pt x="76" y="8"/>
                  </a:lnTo>
                  <a:lnTo>
                    <a:pt x="76" y="7"/>
                  </a:lnTo>
                  <a:lnTo>
                    <a:pt x="75" y="7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7"/>
                  </a:lnTo>
                  <a:lnTo>
                    <a:pt x="74" y="6"/>
                  </a:lnTo>
                  <a:lnTo>
                    <a:pt x="75" y="6"/>
                  </a:lnTo>
                  <a:lnTo>
                    <a:pt x="75" y="6"/>
                  </a:lnTo>
                  <a:close/>
                  <a:moveTo>
                    <a:pt x="56" y="5"/>
                  </a:moveTo>
                  <a:lnTo>
                    <a:pt x="56" y="6"/>
                  </a:lnTo>
                  <a:lnTo>
                    <a:pt x="55" y="7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7" y="7"/>
                  </a:lnTo>
                  <a:lnTo>
                    <a:pt x="57" y="6"/>
                  </a:lnTo>
                  <a:lnTo>
                    <a:pt x="56" y="5"/>
                  </a:lnTo>
                  <a:lnTo>
                    <a:pt x="56" y="5"/>
                  </a:lnTo>
                  <a:close/>
                  <a:moveTo>
                    <a:pt x="89" y="5"/>
                  </a:moveTo>
                  <a:lnTo>
                    <a:pt x="89" y="6"/>
                  </a:lnTo>
                  <a:lnTo>
                    <a:pt x="90" y="7"/>
                  </a:lnTo>
                  <a:lnTo>
                    <a:pt x="90" y="6"/>
                  </a:lnTo>
                  <a:lnTo>
                    <a:pt x="90" y="5"/>
                  </a:lnTo>
                  <a:lnTo>
                    <a:pt x="89" y="5"/>
                  </a:lnTo>
                  <a:close/>
                  <a:moveTo>
                    <a:pt x="68" y="4"/>
                  </a:moveTo>
                  <a:lnTo>
                    <a:pt x="68" y="5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69" y="8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9" y="6"/>
                  </a:lnTo>
                  <a:lnTo>
                    <a:pt x="69" y="5"/>
                  </a:lnTo>
                  <a:lnTo>
                    <a:pt x="68" y="4"/>
                  </a:lnTo>
                  <a:close/>
                  <a:moveTo>
                    <a:pt x="62" y="4"/>
                  </a:moveTo>
                  <a:lnTo>
                    <a:pt x="61" y="5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61" y="9"/>
                  </a:lnTo>
                  <a:lnTo>
                    <a:pt x="61" y="11"/>
                  </a:lnTo>
                  <a:lnTo>
                    <a:pt x="62" y="9"/>
                  </a:lnTo>
                  <a:lnTo>
                    <a:pt x="63" y="8"/>
                  </a:lnTo>
                  <a:lnTo>
                    <a:pt x="64" y="7"/>
                  </a:lnTo>
                  <a:lnTo>
                    <a:pt x="63" y="6"/>
                  </a:lnTo>
                  <a:lnTo>
                    <a:pt x="63" y="5"/>
                  </a:lnTo>
                  <a:lnTo>
                    <a:pt x="63" y="4"/>
                  </a:lnTo>
                  <a:lnTo>
                    <a:pt x="62" y="4"/>
                  </a:lnTo>
                  <a:close/>
                  <a:moveTo>
                    <a:pt x="13" y="4"/>
                  </a:moveTo>
                  <a:lnTo>
                    <a:pt x="10" y="12"/>
                  </a:lnTo>
                  <a:lnTo>
                    <a:pt x="8" y="19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3" y="4"/>
                  </a:lnTo>
                  <a:close/>
                  <a:moveTo>
                    <a:pt x="105" y="3"/>
                  </a:moveTo>
                  <a:lnTo>
                    <a:pt x="105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5" y="7"/>
                  </a:lnTo>
                  <a:lnTo>
                    <a:pt x="106" y="6"/>
                  </a:lnTo>
                  <a:lnTo>
                    <a:pt x="106" y="4"/>
                  </a:lnTo>
                  <a:lnTo>
                    <a:pt x="105" y="3"/>
                  </a:lnTo>
                  <a:close/>
                  <a:moveTo>
                    <a:pt x="97" y="3"/>
                  </a:moveTo>
                  <a:lnTo>
                    <a:pt x="97" y="5"/>
                  </a:lnTo>
                  <a:lnTo>
                    <a:pt x="97" y="7"/>
                  </a:lnTo>
                  <a:lnTo>
                    <a:pt x="97" y="9"/>
                  </a:lnTo>
                  <a:lnTo>
                    <a:pt x="98" y="8"/>
                  </a:lnTo>
                  <a:lnTo>
                    <a:pt x="99" y="7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9" y="3"/>
                  </a:lnTo>
                  <a:lnTo>
                    <a:pt x="97" y="3"/>
                  </a:lnTo>
                  <a:close/>
                  <a:moveTo>
                    <a:pt x="77" y="2"/>
                  </a:moveTo>
                  <a:lnTo>
                    <a:pt x="76" y="3"/>
                  </a:lnTo>
                  <a:lnTo>
                    <a:pt x="76" y="3"/>
                  </a:lnTo>
                  <a:lnTo>
                    <a:pt x="76" y="4"/>
                  </a:lnTo>
                  <a:lnTo>
                    <a:pt x="76" y="5"/>
                  </a:lnTo>
                  <a:lnTo>
                    <a:pt x="77" y="6"/>
                  </a:lnTo>
                  <a:lnTo>
                    <a:pt x="77" y="6"/>
                  </a:lnTo>
                  <a:lnTo>
                    <a:pt x="78" y="5"/>
                  </a:lnTo>
                  <a:lnTo>
                    <a:pt x="78" y="4"/>
                  </a:lnTo>
                  <a:lnTo>
                    <a:pt x="78" y="3"/>
                  </a:lnTo>
                  <a:lnTo>
                    <a:pt x="77" y="3"/>
                  </a:lnTo>
                  <a:lnTo>
                    <a:pt x="77" y="2"/>
                  </a:lnTo>
                  <a:close/>
                  <a:moveTo>
                    <a:pt x="90" y="2"/>
                  </a:moveTo>
                  <a:lnTo>
                    <a:pt x="89" y="3"/>
                  </a:lnTo>
                  <a:lnTo>
                    <a:pt x="90" y="3"/>
                  </a:lnTo>
                  <a:lnTo>
                    <a:pt x="90" y="4"/>
                  </a:lnTo>
                  <a:lnTo>
                    <a:pt x="90" y="3"/>
                  </a:lnTo>
                  <a:lnTo>
                    <a:pt x="90" y="2"/>
                  </a:lnTo>
                  <a:lnTo>
                    <a:pt x="90" y="2"/>
                  </a:lnTo>
                  <a:close/>
                  <a:moveTo>
                    <a:pt x="105" y="2"/>
                  </a:moveTo>
                  <a:lnTo>
                    <a:pt x="105" y="2"/>
                  </a:lnTo>
                  <a:lnTo>
                    <a:pt x="104" y="3"/>
                  </a:lnTo>
                  <a:lnTo>
                    <a:pt x="104" y="3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5" y="2"/>
                  </a:lnTo>
                  <a:lnTo>
                    <a:pt x="105" y="2"/>
                  </a:lnTo>
                  <a:close/>
                  <a:moveTo>
                    <a:pt x="63" y="2"/>
                  </a:moveTo>
                  <a:lnTo>
                    <a:pt x="63" y="3"/>
                  </a:lnTo>
                  <a:lnTo>
                    <a:pt x="64" y="4"/>
                  </a:lnTo>
                  <a:lnTo>
                    <a:pt x="64" y="5"/>
                  </a:lnTo>
                  <a:lnTo>
                    <a:pt x="65" y="6"/>
                  </a:lnTo>
                  <a:lnTo>
                    <a:pt x="65" y="5"/>
                  </a:lnTo>
                  <a:lnTo>
                    <a:pt x="65" y="4"/>
                  </a:lnTo>
                  <a:lnTo>
                    <a:pt x="64" y="3"/>
                  </a:lnTo>
                  <a:lnTo>
                    <a:pt x="63" y="2"/>
                  </a:lnTo>
                  <a:close/>
                  <a:moveTo>
                    <a:pt x="84" y="1"/>
                  </a:moveTo>
                  <a:lnTo>
                    <a:pt x="82" y="2"/>
                  </a:lnTo>
                  <a:lnTo>
                    <a:pt x="81" y="4"/>
                  </a:lnTo>
                  <a:lnTo>
                    <a:pt x="81" y="5"/>
                  </a:lnTo>
                  <a:lnTo>
                    <a:pt x="81" y="6"/>
                  </a:lnTo>
                  <a:lnTo>
                    <a:pt x="84" y="7"/>
                  </a:lnTo>
                  <a:lnTo>
                    <a:pt x="84" y="6"/>
                  </a:lnTo>
                  <a:lnTo>
                    <a:pt x="85" y="4"/>
                  </a:lnTo>
                  <a:lnTo>
                    <a:pt x="85" y="3"/>
                  </a:lnTo>
                  <a:lnTo>
                    <a:pt x="84" y="1"/>
                  </a:lnTo>
                  <a:close/>
                  <a:moveTo>
                    <a:pt x="53" y="1"/>
                  </a:moveTo>
                  <a:lnTo>
                    <a:pt x="53" y="3"/>
                  </a:lnTo>
                  <a:lnTo>
                    <a:pt x="54" y="5"/>
                  </a:lnTo>
                  <a:lnTo>
                    <a:pt x="54" y="4"/>
                  </a:lnTo>
                  <a:lnTo>
                    <a:pt x="54" y="3"/>
                  </a:lnTo>
                  <a:lnTo>
                    <a:pt x="54" y="1"/>
                  </a:lnTo>
                  <a:lnTo>
                    <a:pt x="53" y="1"/>
                  </a:lnTo>
                  <a:close/>
                  <a:moveTo>
                    <a:pt x="60" y="1"/>
                  </a:moveTo>
                  <a:lnTo>
                    <a:pt x="60" y="2"/>
                  </a:lnTo>
                  <a:lnTo>
                    <a:pt x="58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60" y="5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0" y="1"/>
                  </a:lnTo>
                  <a:close/>
                  <a:moveTo>
                    <a:pt x="72" y="1"/>
                  </a:moveTo>
                  <a:lnTo>
                    <a:pt x="70" y="2"/>
                  </a:lnTo>
                  <a:lnTo>
                    <a:pt x="70" y="2"/>
                  </a:lnTo>
                  <a:lnTo>
                    <a:pt x="69" y="3"/>
                  </a:lnTo>
                  <a:lnTo>
                    <a:pt x="70" y="4"/>
                  </a:lnTo>
                  <a:lnTo>
                    <a:pt x="72" y="5"/>
                  </a:lnTo>
                  <a:lnTo>
                    <a:pt x="72" y="5"/>
                  </a:lnTo>
                  <a:lnTo>
                    <a:pt x="73" y="5"/>
                  </a:lnTo>
                  <a:lnTo>
                    <a:pt x="74" y="4"/>
                  </a:lnTo>
                  <a:lnTo>
                    <a:pt x="73" y="2"/>
                  </a:lnTo>
                  <a:lnTo>
                    <a:pt x="72" y="1"/>
                  </a:lnTo>
                  <a:close/>
                  <a:moveTo>
                    <a:pt x="122" y="1"/>
                  </a:moveTo>
                  <a:lnTo>
                    <a:pt x="122" y="4"/>
                  </a:lnTo>
                  <a:lnTo>
                    <a:pt x="122" y="7"/>
                  </a:lnTo>
                  <a:lnTo>
                    <a:pt x="122" y="11"/>
                  </a:lnTo>
                  <a:lnTo>
                    <a:pt x="122" y="14"/>
                  </a:lnTo>
                  <a:lnTo>
                    <a:pt x="122" y="11"/>
                  </a:lnTo>
                  <a:lnTo>
                    <a:pt x="123" y="8"/>
                  </a:lnTo>
                  <a:lnTo>
                    <a:pt x="123" y="5"/>
                  </a:lnTo>
                  <a:lnTo>
                    <a:pt x="123" y="3"/>
                  </a:lnTo>
                  <a:lnTo>
                    <a:pt x="122" y="1"/>
                  </a:lnTo>
                  <a:close/>
                  <a:moveTo>
                    <a:pt x="113" y="0"/>
                  </a:moveTo>
                  <a:lnTo>
                    <a:pt x="113" y="2"/>
                  </a:lnTo>
                  <a:lnTo>
                    <a:pt x="113" y="4"/>
                  </a:lnTo>
                  <a:lnTo>
                    <a:pt x="113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3" name="Freeform 122"/>
            <p:cNvSpPr>
              <a:spLocks noEditPoints="1"/>
            </p:cNvSpPr>
            <p:nvPr/>
          </p:nvSpPr>
          <p:spPr bwMode="auto">
            <a:xfrm>
              <a:off x="9705159" y="3180046"/>
              <a:ext cx="634188" cy="804059"/>
            </a:xfrm>
            <a:custGeom>
              <a:avLst/>
              <a:gdLst>
                <a:gd name="T0" fmla="*/ 43 w 112"/>
                <a:gd name="T1" fmla="*/ 66 h 142"/>
                <a:gd name="T2" fmla="*/ 93 w 112"/>
                <a:gd name="T3" fmla="*/ 64 h 142"/>
                <a:gd name="T4" fmla="*/ 78 w 112"/>
                <a:gd name="T5" fmla="*/ 68 h 142"/>
                <a:gd name="T6" fmla="*/ 69 w 112"/>
                <a:gd name="T7" fmla="*/ 61 h 142"/>
                <a:gd name="T8" fmla="*/ 63 w 112"/>
                <a:gd name="T9" fmla="*/ 64 h 142"/>
                <a:gd name="T10" fmla="*/ 83 w 112"/>
                <a:gd name="T11" fmla="*/ 62 h 142"/>
                <a:gd name="T12" fmla="*/ 54 w 112"/>
                <a:gd name="T13" fmla="*/ 59 h 142"/>
                <a:gd name="T14" fmla="*/ 79 w 112"/>
                <a:gd name="T15" fmla="*/ 56 h 142"/>
                <a:gd name="T16" fmla="*/ 93 w 112"/>
                <a:gd name="T17" fmla="*/ 57 h 142"/>
                <a:gd name="T18" fmla="*/ 58 w 112"/>
                <a:gd name="T19" fmla="*/ 56 h 142"/>
                <a:gd name="T20" fmla="*/ 87 w 112"/>
                <a:gd name="T21" fmla="*/ 52 h 142"/>
                <a:gd name="T22" fmla="*/ 79 w 112"/>
                <a:gd name="T23" fmla="*/ 51 h 142"/>
                <a:gd name="T24" fmla="*/ 47 w 112"/>
                <a:gd name="T25" fmla="*/ 51 h 142"/>
                <a:gd name="T26" fmla="*/ 72 w 112"/>
                <a:gd name="T27" fmla="*/ 51 h 142"/>
                <a:gd name="T28" fmla="*/ 42 w 112"/>
                <a:gd name="T29" fmla="*/ 49 h 142"/>
                <a:gd name="T30" fmla="*/ 105 w 112"/>
                <a:gd name="T31" fmla="*/ 45 h 142"/>
                <a:gd name="T32" fmla="*/ 59 w 112"/>
                <a:gd name="T33" fmla="*/ 45 h 142"/>
                <a:gd name="T34" fmla="*/ 65 w 112"/>
                <a:gd name="T35" fmla="*/ 49 h 142"/>
                <a:gd name="T36" fmla="*/ 76 w 112"/>
                <a:gd name="T37" fmla="*/ 43 h 142"/>
                <a:gd name="T38" fmla="*/ 106 w 112"/>
                <a:gd name="T39" fmla="*/ 44 h 142"/>
                <a:gd name="T40" fmla="*/ 42 w 112"/>
                <a:gd name="T41" fmla="*/ 42 h 142"/>
                <a:gd name="T42" fmla="*/ 73 w 112"/>
                <a:gd name="T43" fmla="*/ 43 h 142"/>
                <a:gd name="T44" fmla="*/ 54 w 112"/>
                <a:gd name="T45" fmla="*/ 38 h 142"/>
                <a:gd name="T46" fmla="*/ 48 w 112"/>
                <a:gd name="T47" fmla="*/ 37 h 142"/>
                <a:gd name="T48" fmla="*/ 96 w 112"/>
                <a:gd name="T49" fmla="*/ 36 h 142"/>
                <a:gd name="T50" fmla="*/ 103 w 112"/>
                <a:gd name="T51" fmla="*/ 36 h 142"/>
                <a:gd name="T52" fmla="*/ 59 w 112"/>
                <a:gd name="T53" fmla="*/ 40 h 142"/>
                <a:gd name="T54" fmla="*/ 16 w 112"/>
                <a:gd name="T55" fmla="*/ 33 h 142"/>
                <a:gd name="T56" fmla="*/ 107 w 112"/>
                <a:gd name="T57" fmla="*/ 32 h 142"/>
                <a:gd name="T58" fmla="*/ 33 w 112"/>
                <a:gd name="T59" fmla="*/ 38 h 142"/>
                <a:gd name="T60" fmla="*/ 86 w 112"/>
                <a:gd name="T61" fmla="*/ 36 h 142"/>
                <a:gd name="T62" fmla="*/ 52 w 112"/>
                <a:gd name="T63" fmla="*/ 31 h 142"/>
                <a:gd name="T64" fmla="*/ 46 w 112"/>
                <a:gd name="T65" fmla="*/ 33 h 142"/>
                <a:gd name="T66" fmla="*/ 105 w 112"/>
                <a:gd name="T67" fmla="*/ 27 h 142"/>
                <a:gd name="T68" fmla="*/ 30 w 112"/>
                <a:gd name="T69" fmla="*/ 26 h 142"/>
                <a:gd name="T70" fmla="*/ 67 w 112"/>
                <a:gd name="T71" fmla="*/ 31 h 142"/>
                <a:gd name="T72" fmla="*/ 57 w 112"/>
                <a:gd name="T73" fmla="*/ 23 h 142"/>
                <a:gd name="T74" fmla="*/ 51 w 112"/>
                <a:gd name="T75" fmla="*/ 21 h 142"/>
                <a:gd name="T76" fmla="*/ 109 w 112"/>
                <a:gd name="T77" fmla="*/ 47 h 142"/>
                <a:gd name="T78" fmla="*/ 101 w 112"/>
                <a:gd name="T79" fmla="*/ 21 h 142"/>
                <a:gd name="T80" fmla="*/ 86 w 112"/>
                <a:gd name="T81" fmla="*/ 19 h 142"/>
                <a:gd name="T82" fmla="*/ 112 w 112"/>
                <a:gd name="T83" fmla="*/ 20 h 142"/>
                <a:gd name="T84" fmla="*/ 41 w 112"/>
                <a:gd name="T85" fmla="*/ 18 h 142"/>
                <a:gd name="T86" fmla="*/ 59 w 112"/>
                <a:gd name="T87" fmla="*/ 21 h 142"/>
                <a:gd name="T88" fmla="*/ 83 w 112"/>
                <a:gd name="T89" fmla="*/ 16 h 142"/>
                <a:gd name="T90" fmla="*/ 21 w 112"/>
                <a:gd name="T91" fmla="*/ 22 h 142"/>
                <a:gd name="T92" fmla="*/ 27 w 112"/>
                <a:gd name="T93" fmla="*/ 36 h 142"/>
                <a:gd name="T94" fmla="*/ 14 w 112"/>
                <a:gd name="T95" fmla="*/ 25 h 142"/>
                <a:gd name="T96" fmla="*/ 12 w 112"/>
                <a:gd name="T97" fmla="*/ 13 h 142"/>
                <a:gd name="T98" fmla="*/ 28 w 112"/>
                <a:gd name="T99" fmla="*/ 16 h 142"/>
                <a:gd name="T100" fmla="*/ 60 w 112"/>
                <a:gd name="T101" fmla="*/ 13 h 142"/>
                <a:gd name="T102" fmla="*/ 75 w 112"/>
                <a:gd name="T103" fmla="*/ 11 h 142"/>
                <a:gd name="T104" fmla="*/ 95 w 112"/>
                <a:gd name="T105" fmla="*/ 16 h 142"/>
                <a:gd name="T106" fmla="*/ 108 w 112"/>
                <a:gd name="T107" fmla="*/ 11 h 142"/>
                <a:gd name="T108" fmla="*/ 99 w 112"/>
                <a:gd name="T109" fmla="*/ 11 h 142"/>
                <a:gd name="T110" fmla="*/ 78 w 112"/>
                <a:gd name="T111" fmla="*/ 9 h 142"/>
                <a:gd name="T112" fmla="*/ 21 w 112"/>
                <a:gd name="T113" fmla="*/ 7 h 142"/>
                <a:gd name="T114" fmla="*/ 93 w 112"/>
                <a:gd name="T115" fmla="*/ 7 h 142"/>
                <a:gd name="T116" fmla="*/ 39 w 112"/>
                <a:gd name="T117" fmla="*/ 7 h 142"/>
                <a:gd name="T118" fmla="*/ 45 w 112"/>
                <a:gd name="T119" fmla="*/ 4 h 142"/>
                <a:gd name="T120" fmla="*/ 65 w 112"/>
                <a:gd name="T121" fmla="*/ 9 h 142"/>
                <a:gd name="T122" fmla="*/ 79 w 112"/>
                <a:gd name="T123" fmla="*/ 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42">
                  <a:moveTo>
                    <a:pt x="64" y="67"/>
                  </a:moveTo>
                  <a:lnTo>
                    <a:pt x="63" y="67"/>
                  </a:lnTo>
                  <a:lnTo>
                    <a:pt x="63" y="67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4" y="69"/>
                  </a:lnTo>
                  <a:lnTo>
                    <a:pt x="64" y="68"/>
                  </a:lnTo>
                  <a:lnTo>
                    <a:pt x="64" y="67"/>
                  </a:lnTo>
                  <a:lnTo>
                    <a:pt x="64" y="67"/>
                  </a:lnTo>
                  <a:close/>
                  <a:moveTo>
                    <a:pt x="50" y="67"/>
                  </a:moveTo>
                  <a:lnTo>
                    <a:pt x="50" y="68"/>
                  </a:lnTo>
                  <a:lnTo>
                    <a:pt x="51" y="69"/>
                  </a:lnTo>
                  <a:lnTo>
                    <a:pt x="52" y="70"/>
                  </a:lnTo>
                  <a:lnTo>
                    <a:pt x="52" y="69"/>
                  </a:lnTo>
                  <a:lnTo>
                    <a:pt x="51" y="68"/>
                  </a:lnTo>
                  <a:lnTo>
                    <a:pt x="51" y="67"/>
                  </a:lnTo>
                  <a:lnTo>
                    <a:pt x="50" y="67"/>
                  </a:lnTo>
                  <a:close/>
                  <a:moveTo>
                    <a:pt x="47" y="66"/>
                  </a:moveTo>
                  <a:lnTo>
                    <a:pt x="47" y="67"/>
                  </a:lnTo>
                  <a:lnTo>
                    <a:pt x="47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7"/>
                  </a:lnTo>
                  <a:lnTo>
                    <a:pt x="47" y="66"/>
                  </a:lnTo>
                  <a:close/>
                  <a:moveTo>
                    <a:pt x="43" y="66"/>
                  </a:moveTo>
                  <a:lnTo>
                    <a:pt x="42" y="66"/>
                  </a:lnTo>
                  <a:lnTo>
                    <a:pt x="41" y="67"/>
                  </a:lnTo>
                  <a:lnTo>
                    <a:pt x="41" y="68"/>
                  </a:lnTo>
                  <a:lnTo>
                    <a:pt x="41" y="69"/>
                  </a:lnTo>
                  <a:lnTo>
                    <a:pt x="43" y="68"/>
                  </a:lnTo>
                  <a:lnTo>
                    <a:pt x="45" y="67"/>
                  </a:lnTo>
                  <a:lnTo>
                    <a:pt x="43" y="66"/>
                  </a:lnTo>
                  <a:close/>
                  <a:moveTo>
                    <a:pt x="66" y="66"/>
                  </a:moveTo>
                  <a:lnTo>
                    <a:pt x="65" y="67"/>
                  </a:lnTo>
                  <a:lnTo>
                    <a:pt x="66" y="68"/>
                  </a:lnTo>
                  <a:lnTo>
                    <a:pt x="66" y="68"/>
                  </a:lnTo>
                  <a:lnTo>
                    <a:pt x="67" y="67"/>
                  </a:lnTo>
                  <a:lnTo>
                    <a:pt x="66" y="66"/>
                  </a:lnTo>
                  <a:lnTo>
                    <a:pt x="66" y="66"/>
                  </a:lnTo>
                  <a:close/>
                  <a:moveTo>
                    <a:pt x="59" y="64"/>
                  </a:moveTo>
                  <a:lnTo>
                    <a:pt x="59" y="66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9"/>
                  </a:lnTo>
                  <a:lnTo>
                    <a:pt x="60" y="69"/>
                  </a:lnTo>
                  <a:lnTo>
                    <a:pt x="60" y="69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0" y="67"/>
                  </a:lnTo>
                  <a:lnTo>
                    <a:pt x="60" y="66"/>
                  </a:lnTo>
                  <a:lnTo>
                    <a:pt x="59" y="64"/>
                  </a:lnTo>
                  <a:close/>
                  <a:moveTo>
                    <a:pt x="1" y="64"/>
                  </a:moveTo>
                  <a:lnTo>
                    <a:pt x="0" y="66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1" y="64"/>
                  </a:lnTo>
                  <a:close/>
                  <a:moveTo>
                    <a:pt x="94" y="63"/>
                  </a:moveTo>
                  <a:lnTo>
                    <a:pt x="94" y="64"/>
                  </a:lnTo>
                  <a:lnTo>
                    <a:pt x="94" y="64"/>
                  </a:lnTo>
                  <a:lnTo>
                    <a:pt x="93" y="64"/>
                  </a:lnTo>
                  <a:lnTo>
                    <a:pt x="93" y="64"/>
                  </a:lnTo>
                  <a:lnTo>
                    <a:pt x="93" y="66"/>
                  </a:lnTo>
                  <a:lnTo>
                    <a:pt x="93" y="66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94" y="67"/>
                  </a:lnTo>
                  <a:lnTo>
                    <a:pt x="93" y="68"/>
                  </a:lnTo>
                  <a:lnTo>
                    <a:pt x="94" y="69"/>
                  </a:lnTo>
                  <a:lnTo>
                    <a:pt x="94" y="69"/>
                  </a:lnTo>
                  <a:lnTo>
                    <a:pt x="95" y="68"/>
                  </a:lnTo>
                  <a:lnTo>
                    <a:pt x="95" y="67"/>
                  </a:lnTo>
                  <a:lnTo>
                    <a:pt x="95" y="66"/>
                  </a:lnTo>
                  <a:lnTo>
                    <a:pt x="95" y="6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94" y="66"/>
                  </a:lnTo>
                  <a:lnTo>
                    <a:pt x="95" y="66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4" y="63"/>
                  </a:lnTo>
                  <a:close/>
                  <a:moveTo>
                    <a:pt x="87" y="63"/>
                  </a:moveTo>
                  <a:lnTo>
                    <a:pt x="86" y="64"/>
                  </a:lnTo>
                  <a:lnTo>
                    <a:pt x="86" y="67"/>
                  </a:lnTo>
                  <a:lnTo>
                    <a:pt x="86" y="69"/>
                  </a:lnTo>
                  <a:lnTo>
                    <a:pt x="87" y="70"/>
                  </a:lnTo>
                  <a:lnTo>
                    <a:pt x="87" y="69"/>
                  </a:lnTo>
                  <a:lnTo>
                    <a:pt x="88" y="67"/>
                  </a:lnTo>
                  <a:lnTo>
                    <a:pt x="88" y="64"/>
                  </a:lnTo>
                  <a:lnTo>
                    <a:pt x="87" y="63"/>
                  </a:lnTo>
                  <a:close/>
                  <a:moveTo>
                    <a:pt x="79" y="63"/>
                  </a:moveTo>
                  <a:lnTo>
                    <a:pt x="78" y="64"/>
                  </a:lnTo>
                  <a:lnTo>
                    <a:pt x="78" y="68"/>
                  </a:lnTo>
                  <a:lnTo>
                    <a:pt x="78" y="70"/>
                  </a:lnTo>
                  <a:lnTo>
                    <a:pt x="78" y="71"/>
                  </a:lnTo>
                  <a:lnTo>
                    <a:pt x="79" y="70"/>
                  </a:lnTo>
                  <a:lnTo>
                    <a:pt x="79" y="68"/>
                  </a:lnTo>
                  <a:lnTo>
                    <a:pt x="79" y="66"/>
                  </a:lnTo>
                  <a:lnTo>
                    <a:pt x="79" y="63"/>
                  </a:lnTo>
                  <a:close/>
                  <a:moveTo>
                    <a:pt x="53" y="62"/>
                  </a:moveTo>
                  <a:lnTo>
                    <a:pt x="52" y="63"/>
                  </a:lnTo>
                  <a:lnTo>
                    <a:pt x="52" y="64"/>
                  </a:lnTo>
                  <a:lnTo>
                    <a:pt x="51" y="66"/>
                  </a:lnTo>
                  <a:lnTo>
                    <a:pt x="52" y="67"/>
                  </a:lnTo>
                  <a:lnTo>
                    <a:pt x="53" y="67"/>
                  </a:lnTo>
                  <a:lnTo>
                    <a:pt x="53" y="68"/>
                  </a:lnTo>
                  <a:lnTo>
                    <a:pt x="54" y="67"/>
                  </a:lnTo>
                  <a:lnTo>
                    <a:pt x="55" y="66"/>
                  </a:lnTo>
                  <a:lnTo>
                    <a:pt x="54" y="64"/>
                  </a:lnTo>
                  <a:lnTo>
                    <a:pt x="54" y="63"/>
                  </a:lnTo>
                  <a:lnTo>
                    <a:pt x="53" y="62"/>
                  </a:lnTo>
                  <a:close/>
                  <a:moveTo>
                    <a:pt x="45" y="62"/>
                  </a:moveTo>
                  <a:lnTo>
                    <a:pt x="45" y="63"/>
                  </a:lnTo>
                  <a:lnTo>
                    <a:pt x="45" y="64"/>
                  </a:lnTo>
                  <a:lnTo>
                    <a:pt x="46" y="64"/>
                  </a:lnTo>
                  <a:lnTo>
                    <a:pt x="46" y="63"/>
                  </a:lnTo>
                  <a:lnTo>
                    <a:pt x="45" y="62"/>
                  </a:lnTo>
                  <a:close/>
                  <a:moveTo>
                    <a:pt x="69" y="61"/>
                  </a:moveTo>
                  <a:lnTo>
                    <a:pt x="67" y="62"/>
                  </a:lnTo>
                  <a:lnTo>
                    <a:pt x="67" y="63"/>
                  </a:lnTo>
                  <a:lnTo>
                    <a:pt x="69" y="64"/>
                  </a:lnTo>
                  <a:lnTo>
                    <a:pt x="70" y="64"/>
                  </a:lnTo>
                  <a:lnTo>
                    <a:pt x="70" y="63"/>
                  </a:lnTo>
                  <a:lnTo>
                    <a:pt x="69" y="62"/>
                  </a:lnTo>
                  <a:lnTo>
                    <a:pt x="69" y="61"/>
                  </a:lnTo>
                  <a:close/>
                  <a:moveTo>
                    <a:pt x="52" y="60"/>
                  </a:moveTo>
                  <a:lnTo>
                    <a:pt x="51" y="60"/>
                  </a:lnTo>
                  <a:lnTo>
                    <a:pt x="50" y="61"/>
                  </a:lnTo>
                  <a:lnTo>
                    <a:pt x="49" y="62"/>
                  </a:lnTo>
                  <a:lnTo>
                    <a:pt x="50" y="63"/>
                  </a:lnTo>
                  <a:lnTo>
                    <a:pt x="51" y="63"/>
                  </a:lnTo>
                  <a:lnTo>
                    <a:pt x="52" y="62"/>
                  </a:lnTo>
                  <a:lnTo>
                    <a:pt x="52" y="61"/>
                  </a:lnTo>
                  <a:lnTo>
                    <a:pt x="52" y="60"/>
                  </a:lnTo>
                  <a:close/>
                  <a:moveTo>
                    <a:pt x="55" y="60"/>
                  </a:moveTo>
                  <a:lnTo>
                    <a:pt x="55" y="60"/>
                  </a:lnTo>
                  <a:lnTo>
                    <a:pt x="54" y="61"/>
                  </a:lnTo>
                  <a:lnTo>
                    <a:pt x="55" y="62"/>
                  </a:lnTo>
                  <a:lnTo>
                    <a:pt x="57" y="64"/>
                  </a:lnTo>
                  <a:lnTo>
                    <a:pt x="58" y="63"/>
                  </a:lnTo>
                  <a:lnTo>
                    <a:pt x="58" y="62"/>
                  </a:lnTo>
                  <a:lnTo>
                    <a:pt x="58" y="61"/>
                  </a:lnTo>
                  <a:lnTo>
                    <a:pt x="57" y="60"/>
                  </a:lnTo>
                  <a:lnTo>
                    <a:pt x="55" y="60"/>
                  </a:lnTo>
                  <a:close/>
                  <a:moveTo>
                    <a:pt x="69" y="60"/>
                  </a:moveTo>
                  <a:lnTo>
                    <a:pt x="69" y="61"/>
                  </a:lnTo>
                  <a:lnTo>
                    <a:pt x="70" y="61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9" y="60"/>
                  </a:lnTo>
                  <a:close/>
                  <a:moveTo>
                    <a:pt x="62" y="60"/>
                  </a:moveTo>
                  <a:lnTo>
                    <a:pt x="61" y="61"/>
                  </a:lnTo>
                  <a:lnTo>
                    <a:pt x="60" y="63"/>
                  </a:lnTo>
                  <a:lnTo>
                    <a:pt x="61" y="64"/>
                  </a:lnTo>
                  <a:lnTo>
                    <a:pt x="61" y="66"/>
                  </a:lnTo>
                  <a:lnTo>
                    <a:pt x="62" y="66"/>
                  </a:lnTo>
                  <a:lnTo>
                    <a:pt x="63" y="64"/>
                  </a:lnTo>
                  <a:lnTo>
                    <a:pt x="64" y="63"/>
                  </a:lnTo>
                  <a:lnTo>
                    <a:pt x="64" y="61"/>
                  </a:lnTo>
                  <a:lnTo>
                    <a:pt x="62" y="60"/>
                  </a:lnTo>
                  <a:close/>
                  <a:moveTo>
                    <a:pt x="105" y="59"/>
                  </a:moveTo>
                  <a:lnTo>
                    <a:pt x="103" y="60"/>
                  </a:lnTo>
                  <a:lnTo>
                    <a:pt x="103" y="62"/>
                  </a:lnTo>
                  <a:lnTo>
                    <a:pt x="103" y="64"/>
                  </a:lnTo>
                  <a:lnTo>
                    <a:pt x="103" y="67"/>
                  </a:lnTo>
                  <a:lnTo>
                    <a:pt x="105" y="68"/>
                  </a:lnTo>
                  <a:lnTo>
                    <a:pt x="105" y="66"/>
                  </a:lnTo>
                  <a:lnTo>
                    <a:pt x="105" y="62"/>
                  </a:lnTo>
                  <a:lnTo>
                    <a:pt x="105" y="59"/>
                  </a:lnTo>
                  <a:close/>
                  <a:moveTo>
                    <a:pt x="90" y="59"/>
                  </a:moveTo>
                  <a:lnTo>
                    <a:pt x="90" y="61"/>
                  </a:lnTo>
                  <a:lnTo>
                    <a:pt x="89" y="62"/>
                  </a:lnTo>
                  <a:lnTo>
                    <a:pt x="90" y="64"/>
                  </a:lnTo>
                  <a:lnTo>
                    <a:pt x="90" y="61"/>
                  </a:lnTo>
                  <a:lnTo>
                    <a:pt x="90" y="59"/>
                  </a:lnTo>
                  <a:close/>
                  <a:moveTo>
                    <a:pt x="65" y="58"/>
                  </a:moveTo>
                  <a:lnTo>
                    <a:pt x="65" y="59"/>
                  </a:lnTo>
                  <a:lnTo>
                    <a:pt x="65" y="60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7" y="60"/>
                  </a:lnTo>
                  <a:lnTo>
                    <a:pt x="66" y="59"/>
                  </a:lnTo>
                  <a:lnTo>
                    <a:pt x="66" y="58"/>
                  </a:lnTo>
                  <a:lnTo>
                    <a:pt x="65" y="58"/>
                  </a:lnTo>
                  <a:close/>
                  <a:moveTo>
                    <a:pt x="83" y="58"/>
                  </a:moveTo>
                  <a:lnTo>
                    <a:pt x="83" y="59"/>
                  </a:lnTo>
                  <a:lnTo>
                    <a:pt x="82" y="60"/>
                  </a:lnTo>
                  <a:lnTo>
                    <a:pt x="82" y="62"/>
                  </a:lnTo>
                  <a:lnTo>
                    <a:pt x="83" y="62"/>
                  </a:lnTo>
                  <a:lnTo>
                    <a:pt x="83" y="63"/>
                  </a:lnTo>
                  <a:lnTo>
                    <a:pt x="83" y="64"/>
                  </a:lnTo>
                  <a:lnTo>
                    <a:pt x="84" y="64"/>
                  </a:lnTo>
                  <a:lnTo>
                    <a:pt x="84" y="63"/>
                  </a:lnTo>
                  <a:lnTo>
                    <a:pt x="84" y="61"/>
                  </a:lnTo>
                  <a:lnTo>
                    <a:pt x="84" y="59"/>
                  </a:lnTo>
                  <a:lnTo>
                    <a:pt x="83" y="58"/>
                  </a:lnTo>
                  <a:close/>
                  <a:moveTo>
                    <a:pt x="39" y="58"/>
                  </a:moveTo>
                  <a:lnTo>
                    <a:pt x="38" y="58"/>
                  </a:lnTo>
                  <a:lnTo>
                    <a:pt x="38" y="58"/>
                  </a:lnTo>
                  <a:lnTo>
                    <a:pt x="37" y="58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60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9" y="60"/>
                  </a:lnTo>
                  <a:lnTo>
                    <a:pt x="38" y="61"/>
                  </a:lnTo>
                  <a:lnTo>
                    <a:pt x="38" y="63"/>
                  </a:lnTo>
                  <a:lnTo>
                    <a:pt x="38" y="64"/>
                  </a:lnTo>
                  <a:lnTo>
                    <a:pt x="39" y="63"/>
                  </a:lnTo>
                  <a:lnTo>
                    <a:pt x="39" y="62"/>
                  </a:lnTo>
                  <a:lnTo>
                    <a:pt x="39" y="61"/>
                  </a:lnTo>
                  <a:lnTo>
                    <a:pt x="39" y="59"/>
                  </a:lnTo>
                  <a:lnTo>
                    <a:pt x="39" y="58"/>
                  </a:lnTo>
                  <a:close/>
                  <a:moveTo>
                    <a:pt x="53" y="57"/>
                  </a:moveTo>
                  <a:lnTo>
                    <a:pt x="53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9"/>
                  </a:lnTo>
                  <a:lnTo>
                    <a:pt x="53" y="60"/>
                  </a:lnTo>
                  <a:lnTo>
                    <a:pt x="54" y="59"/>
                  </a:lnTo>
                  <a:lnTo>
                    <a:pt x="54" y="59"/>
                  </a:lnTo>
                  <a:lnTo>
                    <a:pt x="55" y="58"/>
                  </a:lnTo>
                  <a:lnTo>
                    <a:pt x="54" y="58"/>
                  </a:lnTo>
                  <a:lnTo>
                    <a:pt x="54" y="57"/>
                  </a:lnTo>
                  <a:lnTo>
                    <a:pt x="53" y="57"/>
                  </a:lnTo>
                  <a:close/>
                  <a:moveTo>
                    <a:pt x="67" y="57"/>
                  </a:moveTo>
                  <a:lnTo>
                    <a:pt x="66" y="57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7"/>
                  </a:lnTo>
                  <a:close/>
                  <a:moveTo>
                    <a:pt x="49" y="57"/>
                  </a:moveTo>
                  <a:lnTo>
                    <a:pt x="48" y="58"/>
                  </a:lnTo>
                  <a:lnTo>
                    <a:pt x="48" y="59"/>
                  </a:lnTo>
                  <a:lnTo>
                    <a:pt x="48" y="61"/>
                  </a:lnTo>
                  <a:lnTo>
                    <a:pt x="49" y="60"/>
                  </a:lnTo>
                  <a:lnTo>
                    <a:pt x="50" y="59"/>
                  </a:lnTo>
                  <a:lnTo>
                    <a:pt x="51" y="58"/>
                  </a:lnTo>
                  <a:lnTo>
                    <a:pt x="50" y="57"/>
                  </a:lnTo>
                  <a:lnTo>
                    <a:pt x="49" y="57"/>
                  </a:lnTo>
                  <a:close/>
                  <a:moveTo>
                    <a:pt x="79" y="56"/>
                  </a:moveTo>
                  <a:lnTo>
                    <a:pt x="78" y="56"/>
                  </a:lnTo>
                  <a:lnTo>
                    <a:pt x="78" y="56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9" y="57"/>
                  </a:lnTo>
                  <a:lnTo>
                    <a:pt x="79" y="56"/>
                  </a:lnTo>
                  <a:lnTo>
                    <a:pt x="79" y="56"/>
                  </a:lnTo>
                  <a:close/>
                  <a:moveTo>
                    <a:pt x="59" y="55"/>
                  </a:moveTo>
                  <a:lnTo>
                    <a:pt x="58" y="56"/>
                  </a:lnTo>
                  <a:lnTo>
                    <a:pt x="58" y="57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8" y="59"/>
                  </a:lnTo>
                  <a:lnTo>
                    <a:pt x="60" y="61"/>
                  </a:lnTo>
                  <a:lnTo>
                    <a:pt x="60" y="60"/>
                  </a:lnTo>
                  <a:lnTo>
                    <a:pt x="61" y="59"/>
                  </a:lnTo>
                  <a:lnTo>
                    <a:pt x="61" y="58"/>
                  </a:lnTo>
                  <a:lnTo>
                    <a:pt x="60" y="56"/>
                  </a:lnTo>
                  <a:lnTo>
                    <a:pt x="59" y="55"/>
                  </a:lnTo>
                  <a:close/>
                  <a:moveTo>
                    <a:pt x="48" y="55"/>
                  </a:moveTo>
                  <a:lnTo>
                    <a:pt x="48" y="56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7" y="58"/>
                  </a:lnTo>
                  <a:lnTo>
                    <a:pt x="47" y="57"/>
                  </a:lnTo>
                  <a:lnTo>
                    <a:pt x="48" y="56"/>
                  </a:lnTo>
                  <a:lnTo>
                    <a:pt x="49" y="55"/>
                  </a:lnTo>
                  <a:lnTo>
                    <a:pt x="48" y="55"/>
                  </a:lnTo>
                  <a:close/>
                  <a:moveTo>
                    <a:pt x="7" y="54"/>
                  </a:moveTo>
                  <a:lnTo>
                    <a:pt x="6" y="57"/>
                  </a:lnTo>
                  <a:lnTo>
                    <a:pt x="5" y="59"/>
                  </a:lnTo>
                  <a:lnTo>
                    <a:pt x="5" y="62"/>
                  </a:lnTo>
                  <a:lnTo>
                    <a:pt x="6" y="59"/>
                  </a:lnTo>
                  <a:lnTo>
                    <a:pt x="6" y="57"/>
                  </a:lnTo>
                  <a:lnTo>
                    <a:pt x="7" y="54"/>
                  </a:lnTo>
                  <a:close/>
                  <a:moveTo>
                    <a:pt x="95" y="54"/>
                  </a:moveTo>
                  <a:lnTo>
                    <a:pt x="94" y="56"/>
                  </a:lnTo>
                  <a:lnTo>
                    <a:pt x="93" y="57"/>
                  </a:lnTo>
                  <a:lnTo>
                    <a:pt x="94" y="59"/>
                  </a:lnTo>
                  <a:lnTo>
                    <a:pt x="95" y="60"/>
                  </a:lnTo>
                  <a:lnTo>
                    <a:pt x="95" y="59"/>
                  </a:lnTo>
                  <a:lnTo>
                    <a:pt x="95" y="57"/>
                  </a:lnTo>
                  <a:lnTo>
                    <a:pt x="95" y="56"/>
                  </a:lnTo>
                  <a:lnTo>
                    <a:pt x="95" y="57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95" y="56"/>
                  </a:lnTo>
                  <a:lnTo>
                    <a:pt x="95" y="56"/>
                  </a:lnTo>
                  <a:lnTo>
                    <a:pt x="96" y="55"/>
                  </a:lnTo>
                  <a:lnTo>
                    <a:pt x="95" y="55"/>
                  </a:lnTo>
                  <a:lnTo>
                    <a:pt x="95" y="54"/>
                  </a:lnTo>
                  <a:lnTo>
                    <a:pt x="95" y="54"/>
                  </a:lnTo>
                  <a:close/>
                  <a:moveTo>
                    <a:pt x="61" y="54"/>
                  </a:moveTo>
                  <a:lnTo>
                    <a:pt x="61" y="54"/>
                  </a:lnTo>
                  <a:lnTo>
                    <a:pt x="61" y="55"/>
                  </a:lnTo>
                  <a:lnTo>
                    <a:pt x="62" y="55"/>
                  </a:lnTo>
                  <a:lnTo>
                    <a:pt x="61" y="54"/>
                  </a:lnTo>
                  <a:lnTo>
                    <a:pt x="61" y="54"/>
                  </a:lnTo>
                  <a:close/>
                  <a:moveTo>
                    <a:pt x="59" y="54"/>
                  </a:moveTo>
                  <a:lnTo>
                    <a:pt x="57" y="54"/>
                  </a:lnTo>
                  <a:lnTo>
                    <a:pt x="57" y="55"/>
                  </a:lnTo>
                  <a:lnTo>
                    <a:pt x="55" y="56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5" y="56"/>
                  </a:lnTo>
                  <a:lnTo>
                    <a:pt x="55" y="56"/>
                  </a:lnTo>
                  <a:lnTo>
                    <a:pt x="57" y="56"/>
                  </a:lnTo>
                  <a:lnTo>
                    <a:pt x="57" y="57"/>
                  </a:lnTo>
                  <a:lnTo>
                    <a:pt x="58" y="56"/>
                  </a:lnTo>
                  <a:lnTo>
                    <a:pt x="58" y="55"/>
                  </a:lnTo>
                  <a:lnTo>
                    <a:pt x="59" y="55"/>
                  </a:lnTo>
                  <a:lnTo>
                    <a:pt x="59" y="54"/>
                  </a:lnTo>
                  <a:close/>
                  <a:moveTo>
                    <a:pt x="51" y="54"/>
                  </a:moveTo>
                  <a:lnTo>
                    <a:pt x="51" y="55"/>
                  </a:lnTo>
                  <a:lnTo>
                    <a:pt x="51" y="56"/>
                  </a:lnTo>
                  <a:lnTo>
                    <a:pt x="51" y="56"/>
                  </a:lnTo>
                  <a:lnTo>
                    <a:pt x="52" y="57"/>
                  </a:lnTo>
                  <a:lnTo>
                    <a:pt x="53" y="56"/>
                  </a:lnTo>
                  <a:lnTo>
                    <a:pt x="52" y="55"/>
                  </a:lnTo>
                  <a:lnTo>
                    <a:pt x="51" y="54"/>
                  </a:lnTo>
                  <a:close/>
                  <a:moveTo>
                    <a:pt x="108" y="52"/>
                  </a:moveTo>
                  <a:lnTo>
                    <a:pt x="108" y="55"/>
                  </a:lnTo>
                  <a:lnTo>
                    <a:pt x="108" y="58"/>
                  </a:lnTo>
                  <a:lnTo>
                    <a:pt x="108" y="60"/>
                  </a:lnTo>
                  <a:lnTo>
                    <a:pt x="109" y="62"/>
                  </a:lnTo>
                  <a:lnTo>
                    <a:pt x="109" y="60"/>
                  </a:lnTo>
                  <a:lnTo>
                    <a:pt x="110" y="58"/>
                  </a:lnTo>
                  <a:lnTo>
                    <a:pt x="110" y="56"/>
                  </a:lnTo>
                  <a:lnTo>
                    <a:pt x="110" y="54"/>
                  </a:lnTo>
                  <a:lnTo>
                    <a:pt x="109" y="54"/>
                  </a:lnTo>
                  <a:lnTo>
                    <a:pt x="108" y="52"/>
                  </a:lnTo>
                  <a:close/>
                  <a:moveTo>
                    <a:pt x="87" y="52"/>
                  </a:moveTo>
                  <a:lnTo>
                    <a:pt x="86" y="55"/>
                  </a:lnTo>
                  <a:lnTo>
                    <a:pt x="86" y="56"/>
                  </a:lnTo>
                  <a:lnTo>
                    <a:pt x="86" y="58"/>
                  </a:lnTo>
                  <a:lnTo>
                    <a:pt x="87" y="59"/>
                  </a:lnTo>
                  <a:lnTo>
                    <a:pt x="88" y="59"/>
                  </a:lnTo>
                  <a:lnTo>
                    <a:pt x="88" y="58"/>
                  </a:lnTo>
                  <a:lnTo>
                    <a:pt x="88" y="56"/>
                  </a:lnTo>
                  <a:lnTo>
                    <a:pt x="88" y="54"/>
                  </a:lnTo>
                  <a:lnTo>
                    <a:pt x="87" y="52"/>
                  </a:lnTo>
                  <a:close/>
                  <a:moveTo>
                    <a:pt x="105" y="52"/>
                  </a:moveTo>
                  <a:lnTo>
                    <a:pt x="105" y="54"/>
                  </a:lnTo>
                  <a:lnTo>
                    <a:pt x="105" y="55"/>
                  </a:lnTo>
                  <a:lnTo>
                    <a:pt x="105" y="56"/>
                  </a:lnTo>
                  <a:lnTo>
                    <a:pt x="105" y="56"/>
                  </a:lnTo>
                  <a:lnTo>
                    <a:pt x="105" y="56"/>
                  </a:lnTo>
                  <a:lnTo>
                    <a:pt x="106" y="56"/>
                  </a:lnTo>
                  <a:lnTo>
                    <a:pt x="105" y="55"/>
                  </a:lnTo>
                  <a:lnTo>
                    <a:pt x="105" y="54"/>
                  </a:lnTo>
                  <a:lnTo>
                    <a:pt x="105" y="52"/>
                  </a:lnTo>
                  <a:close/>
                  <a:moveTo>
                    <a:pt x="51" y="52"/>
                  </a:moveTo>
                  <a:lnTo>
                    <a:pt x="50" y="52"/>
                  </a:lnTo>
                  <a:lnTo>
                    <a:pt x="50" y="52"/>
                  </a:lnTo>
                  <a:lnTo>
                    <a:pt x="50" y="54"/>
                  </a:lnTo>
                  <a:lnTo>
                    <a:pt x="50" y="54"/>
                  </a:lnTo>
                  <a:lnTo>
                    <a:pt x="51" y="52"/>
                  </a:lnTo>
                  <a:lnTo>
                    <a:pt x="51" y="52"/>
                  </a:lnTo>
                  <a:close/>
                  <a:moveTo>
                    <a:pt x="63" y="50"/>
                  </a:moveTo>
                  <a:lnTo>
                    <a:pt x="62" y="51"/>
                  </a:lnTo>
                  <a:lnTo>
                    <a:pt x="61" y="52"/>
                  </a:lnTo>
                  <a:lnTo>
                    <a:pt x="62" y="54"/>
                  </a:lnTo>
                  <a:lnTo>
                    <a:pt x="63" y="55"/>
                  </a:lnTo>
                  <a:lnTo>
                    <a:pt x="63" y="56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3" y="51"/>
                  </a:lnTo>
                  <a:lnTo>
                    <a:pt x="63" y="50"/>
                  </a:lnTo>
                  <a:close/>
                  <a:moveTo>
                    <a:pt x="78" y="50"/>
                  </a:moveTo>
                  <a:lnTo>
                    <a:pt x="78" y="51"/>
                  </a:lnTo>
                  <a:lnTo>
                    <a:pt x="78" y="54"/>
                  </a:lnTo>
                  <a:lnTo>
                    <a:pt x="79" y="52"/>
                  </a:lnTo>
                  <a:lnTo>
                    <a:pt x="79" y="51"/>
                  </a:lnTo>
                  <a:lnTo>
                    <a:pt x="79" y="51"/>
                  </a:lnTo>
                  <a:lnTo>
                    <a:pt x="78" y="50"/>
                  </a:lnTo>
                  <a:close/>
                  <a:moveTo>
                    <a:pt x="93" y="50"/>
                  </a:moveTo>
                  <a:lnTo>
                    <a:pt x="91" y="51"/>
                  </a:lnTo>
                  <a:lnTo>
                    <a:pt x="93" y="54"/>
                  </a:lnTo>
                  <a:lnTo>
                    <a:pt x="93" y="52"/>
                  </a:lnTo>
                  <a:lnTo>
                    <a:pt x="94" y="51"/>
                  </a:lnTo>
                  <a:lnTo>
                    <a:pt x="93" y="51"/>
                  </a:lnTo>
                  <a:lnTo>
                    <a:pt x="93" y="50"/>
                  </a:lnTo>
                  <a:close/>
                  <a:moveTo>
                    <a:pt x="84" y="49"/>
                  </a:moveTo>
                  <a:lnTo>
                    <a:pt x="84" y="50"/>
                  </a:lnTo>
                  <a:lnTo>
                    <a:pt x="83" y="50"/>
                  </a:lnTo>
                  <a:lnTo>
                    <a:pt x="82" y="50"/>
                  </a:lnTo>
                  <a:lnTo>
                    <a:pt x="83" y="52"/>
                  </a:lnTo>
                  <a:lnTo>
                    <a:pt x="83" y="54"/>
                  </a:lnTo>
                  <a:lnTo>
                    <a:pt x="84" y="55"/>
                  </a:lnTo>
                  <a:lnTo>
                    <a:pt x="84" y="52"/>
                  </a:lnTo>
                  <a:lnTo>
                    <a:pt x="84" y="51"/>
                  </a:lnTo>
                  <a:lnTo>
                    <a:pt x="84" y="50"/>
                  </a:lnTo>
                  <a:lnTo>
                    <a:pt x="84" y="49"/>
                  </a:lnTo>
                  <a:close/>
                  <a:moveTo>
                    <a:pt x="46" y="49"/>
                  </a:moveTo>
                  <a:lnTo>
                    <a:pt x="45" y="50"/>
                  </a:lnTo>
                  <a:lnTo>
                    <a:pt x="43" y="51"/>
                  </a:lnTo>
                  <a:lnTo>
                    <a:pt x="43" y="52"/>
                  </a:lnTo>
                  <a:lnTo>
                    <a:pt x="43" y="54"/>
                  </a:lnTo>
                  <a:lnTo>
                    <a:pt x="43" y="55"/>
                  </a:lnTo>
                  <a:lnTo>
                    <a:pt x="45" y="56"/>
                  </a:lnTo>
                  <a:lnTo>
                    <a:pt x="46" y="56"/>
                  </a:lnTo>
                  <a:lnTo>
                    <a:pt x="46" y="55"/>
                  </a:lnTo>
                  <a:lnTo>
                    <a:pt x="47" y="54"/>
                  </a:lnTo>
                  <a:lnTo>
                    <a:pt x="48" y="52"/>
                  </a:lnTo>
                  <a:lnTo>
                    <a:pt x="47" y="51"/>
                  </a:lnTo>
                  <a:lnTo>
                    <a:pt x="46" y="50"/>
                  </a:lnTo>
                  <a:lnTo>
                    <a:pt x="46" y="49"/>
                  </a:lnTo>
                  <a:close/>
                  <a:moveTo>
                    <a:pt x="36" y="49"/>
                  </a:moveTo>
                  <a:lnTo>
                    <a:pt x="36" y="51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38" y="51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36" y="49"/>
                  </a:lnTo>
                  <a:close/>
                  <a:moveTo>
                    <a:pt x="71" y="49"/>
                  </a:moveTo>
                  <a:lnTo>
                    <a:pt x="71" y="50"/>
                  </a:lnTo>
                  <a:lnTo>
                    <a:pt x="70" y="51"/>
                  </a:lnTo>
                  <a:lnTo>
                    <a:pt x="69" y="52"/>
                  </a:lnTo>
                  <a:lnTo>
                    <a:pt x="67" y="54"/>
                  </a:lnTo>
                  <a:lnTo>
                    <a:pt x="69" y="55"/>
                  </a:lnTo>
                  <a:lnTo>
                    <a:pt x="69" y="56"/>
                  </a:lnTo>
                  <a:lnTo>
                    <a:pt x="70" y="57"/>
                  </a:lnTo>
                  <a:lnTo>
                    <a:pt x="70" y="55"/>
                  </a:lnTo>
                  <a:lnTo>
                    <a:pt x="70" y="54"/>
                  </a:lnTo>
                  <a:lnTo>
                    <a:pt x="71" y="52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2" y="51"/>
                  </a:lnTo>
                  <a:lnTo>
                    <a:pt x="72" y="50"/>
                  </a:lnTo>
                  <a:lnTo>
                    <a:pt x="72" y="49"/>
                  </a:lnTo>
                  <a:lnTo>
                    <a:pt x="71" y="49"/>
                  </a:lnTo>
                  <a:close/>
                  <a:moveTo>
                    <a:pt x="54" y="49"/>
                  </a:moveTo>
                  <a:lnTo>
                    <a:pt x="54" y="50"/>
                  </a:lnTo>
                  <a:lnTo>
                    <a:pt x="53" y="50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3" y="52"/>
                  </a:lnTo>
                  <a:lnTo>
                    <a:pt x="53" y="52"/>
                  </a:lnTo>
                  <a:lnTo>
                    <a:pt x="54" y="52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5" y="54"/>
                  </a:lnTo>
                  <a:lnTo>
                    <a:pt x="57" y="52"/>
                  </a:lnTo>
                  <a:lnTo>
                    <a:pt x="57" y="51"/>
                  </a:lnTo>
                  <a:lnTo>
                    <a:pt x="57" y="50"/>
                  </a:lnTo>
                  <a:lnTo>
                    <a:pt x="55" y="49"/>
                  </a:lnTo>
                  <a:lnTo>
                    <a:pt x="54" y="49"/>
                  </a:lnTo>
                  <a:close/>
                  <a:moveTo>
                    <a:pt x="62" y="49"/>
                  </a:moveTo>
                  <a:lnTo>
                    <a:pt x="61" y="49"/>
                  </a:lnTo>
                  <a:lnTo>
                    <a:pt x="60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1"/>
                  </a:lnTo>
                  <a:lnTo>
                    <a:pt x="61" y="50"/>
                  </a:lnTo>
                  <a:lnTo>
                    <a:pt x="62" y="50"/>
                  </a:lnTo>
                  <a:lnTo>
                    <a:pt x="62" y="49"/>
                  </a:lnTo>
                  <a:close/>
                  <a:moveTo>
                    <a:pt x="42" y="48"/>
                  </a:moveTo>
                  <a:lnTo>
                    <a:pt x="42" y="49"/>
                  </a:lnTo>
                  <a:lnTo>
                    <a:pt x="41" y="49"/>
                  </a:lnTo>
                  <a:lnTo>
                    <a:pt x="41" y="50"/>
                  </a:lnTo>
                  <a:lnTo>
                    <a:pt x="42" y="49"/>
                  </a:lnTo>
                  <a:lnTo>
                    <a:pt x="42" y="49"/>
                  </a:lnTo>
                  <a:lnTo>
                    <a:pt x="42" y="48"/>
                  </a:lnTo>
                  <a:close/>
                  <a:moveTo>
                    <a:pt x="99" y="48"/>
                  </a:moveTo>
                  <a:lnTo>
                    <a:pt x="99" y="48"/>
                  </a:lnTo>
                  <a:lnTo>
                    <a:pt x="99" y="49"/>
                  </a:lnTo>
                  <a:lnTo>
                    <a:pt x="99" y="50"/>
                  </a:lnTo>
                  <a:lnTo>
                    <a:pt x="99" y="50"/>
                  </a:lnTo>
                  <a:lnTo>
                    <a:pt x="100" y="50"/>
                  </a:lnTo>
                  <a:lnTo>
                    <a:pt x="100" y="49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9" y="48"/>
                  </a:lnTo>
                  <a:close/>
                  <a:moveTo>
                    <a:pt x="63" y="46"/>
                  </a:moveTo>
                  <a:lnTo>
                    <a:pt x="63" y="47"/>
                  </a:lnTo>
                  <a:lnTo>
                    <a:pt x="63" y="48"/>
                  </a:lnTo>
                  <a:lnTo>
                    <a:pt x="64" y="48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3" y="46"/>
                  </a:lnTo>
                  <a:close/>
                  <a:moveTo>
                    <a:pt x="47" y="46"/>
                  </a:moveTo>
                  <a:lnTo>
                    <a:pt x="47" y="47"/>
                  </a:lnTo>
                  <a:lnTo>
                    <a:pt x="47" y="48"/>
                  </a:lnTo>
                  <a:lnTo>
                    <a:pt x="48" y="50"/>
                  </a:lnTo>
                  <a:lnTo>
                    <a:pt x="49" y="51"/>
                  </a:lnTo>
                  <a:lnTo>
                    <a:pt x="49" y="50"/>
                  </a:lnTo>
                  <a:lnTo>
                    <a:pt x="49" y="49"/>
                  </a:lnTo>
                  <a:lnTo>
                    <a:pt x="48" y="47"/>
                  </a:lnTo>
                  <a:lnTo>
                    <a:pt x="47" y="46"/>
                  </a:lnTo>
                  <a:close/>
                  <a:moveTo>
                    <a:pt x="105" y="45"/>
                  </a:moveTo>
                  <a:lnTo>
                    <a:pt x="105" y="46"/>
                  </a:lnTo>
                  <a:lnTo>
                    <a:pt x="106" y="48"/>
                  </a:lnTo>
                  <a:lnTo>
                    <a:pt x="106" y="50"/>
                  </a:lnTo>
                  <a:lnTo>
                    <a:pt x="106" y="48"/>
                  </a:lnTo>
                  <a:lnTo>
                    <a:pt x="106" y="46"/>
                  </a:lnTo>
                  <a:lnTo>
                    <a:pt x="105" y="45"/>
                  </a:lnTo>
                  <a:close/>
                  <a:moveTo>
                    <a:pt x="74" y="45"/>
                  </a:moveTo>
                  <a:lnTo>
                    <a:pt x="73" y="46"/>
                  </a:lnTo>
                  <a:lnTo>
                    <a:pt x="73" y="48"/>
                  </a:lnTo>
                  <a:lnTo>
                    <a:pt x="73" y="49"/>
                  </a:lnTo>
                  <a:lnTo>
                    <a:pt x="75" y="50"/>
                  </a:lnTo>
                  <a:lnTo>
                    <a:pt x="75" y="48"/>
                  </a:lnTo>
                  <a:lnTo>
                    <a:pt x="75" y="46"/>
                  </a:lnTo>
                  <a:lnTo>
                    <a:pt x="74" y="45"/>
                  </a:lnTo>
                  <a:close/>
                  <a:moveTo>
                    <a:pt x="59" y="45"/>
                  </a:moveTo>
                  <a:lnTo>
                    <a:pt x="58" y="45"/>
                  </a:lnTo>
                  <a:lnTo>
                    <a:pt x="58" y="46"/>
                  </a:lnTo>
                  <a:lnTo>
                    <a:pt x="58" y="47"/>
                  </a:lnTo>
                  <a:lnTo>
                    <a:pt x="57" y="47"/>
                  </a:lnTo>
                  <a:lnTo>
                    <a:pt x="58" y="49"/>
                  </a:lnTo>
                  <a:lnTo>
                    <a:pt x="59" y="49"/>
                  </a:lnTo>
                  <a:lnTo>
                    <a:pt x="59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60" y="47"/>
                  </a:lnTo>
                  <a:lnTo>
                    <a:pt x="60" y="46"/>
                  </a:lnTo>
                  <a:lnTo>
                    <a:pt x="60" y="45"/>
                  </a:lnTo>
                  <a:lnTo>
                    <a:pt x="59" y="45"/>
                  </a:lnTo>
                  <a:close/>
                  <a:moveTo>
                    <a:pt x="88" y="44"/>
                  </a:moveTo>
                  <a:lnTo>
                    <a:pt x="86" y="47"/>
                  </a:lnTo>
                  <a:lnTo>
                    <a:pt x="86" y="48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88" y="48"/>
                  </a:lnTo>
                  <a:lnTo>
                    <a:pt x="89" y="47"/>
                  </a:lnTo>
                  <a:lnTo>
                    <a:pt x="89" y="46"/>
                  </a:lnTo>
                  <a:lnTo>
                    <a:pt x="89" y="45"/>
                  </a:lnTo>
                  <a:lnTo>
                    <a:pt x="88" y="44"/>
                  </a:lnTo>
                  <a:close/>
                  <a:moveTo>
                    <a:pt x="46" y="44"/>
                  </a:moveTo>
                  <a:lnTo>
                    <a:pt x="46" y="45"/>
                  </a:lnTo>
                  <a:lnTo>
                    <a:pt x="46" y="45"/>
                  </a:lnTo>
                  <a:lnTo>
                    <a:pt x="46" y="44"/>
                  </a:lnTo>
                  <a:lnTo>
                    <a:pt x="46" y="44"/>
                  </a:lnTo>
                  <a:close/>
                  <a:moveTo>
                    <a:pt x="51" y="43"/>
                  </a:moveTo>
                  <a:lnTo>
                    <a:pt x="50" y="43"/>
                  </a:lnTo>
                  <a:lnTo>
                    <a:pt x="49" y="45"/>
                  </a:lnTo>
                  <a:lnTo>
                    <a:pt x="51" y="46"/>
                  </a:lnTo>
                  <a:lnTo>
                    <a:pt x="52" y="48"/>
                  </a:lnTo>
                  <a:lnTo>
                    <a:pt x="52" y="47"/>
                  </a:lnTo>
                  <a:lnTo>
                    <a:pt x="53" y="46"/>
                  </a:lnTo>
                  <a:lnTo>
                    <a:pt x="52" y="45"/>
                  </a:lnTo>
                  <a:lnTo>
                    <a:pt x="52" y="44"/>
                  </a:lnTo>
                  <a:lnTo>
                    <a:pt x="51" y="43"/>
                  </a:lnTo>
                  <a:close/>
                  <a:moveTo>
                    <a:pt x="66" y="43"/>
                  </a:moveTo>
                  <a:lnTo>
                    <a:pt x="66" y="44"/>
                  </a:lnTo>
                  <a:lnTo>
                    <a:pt x="66" y="45"/>
                  </a:lnTo>
                  <a:lnTo>
                    <a:pt x="66" y="45"/>
                  </a:lnTo>
                  <a:lnTo>
                    <a:pt x="66" y="45"/>
                  </a:lnTo>
                  <a:lnTo>
                    <a:pt x="65" y="47"/>
                  </a:lnTo>
                  <a:lnTo>
                    <a:pt x="65" y="49"/>
                  </a:lnTo>
                  <a:lnTo>
                    <a:pt x="65" y="51"/>
                  </a:lnTo>
                  <a:lnTo>
                    <a:pt x="66" y="52"/>
                  </a:lnTo>
                  <a:lnTo>
                    <a:pt x="70" y="47"/>
                  </a:lnTo>
                  <a:lnTo>
                    <a:pt x="70" y="46"/>
                  </a:lnTo>
                  <a:lnTo>
                    <a:pt x="69" y="45"/>
                  </a:lnTo>
                  <a:lnTo>
                    <a:pt x="67" y="44"/>
                  </a:lnTo>
                  <a:lnTo>
                    <a:pt x="66" y="43"/>
                  </a:lnTo>
                  <a:close/>
                  <a:moveTo>
                    <a:pt x="96" y="42"/>
                  </a:moveTo>
                  <a:lnTo>
                    <a:pt x="95" y="44"/>
                  </a:lnTo>
                  <a:lnTo>
                    <a:pt x="94" y="45"/>
                  </a:lnTo>
                  <a:lnTo>
                    <a:pt x="93" y="46"/>
                  </a:lnTo>
                  <a:lnTo>
                    <a:pt x="94" y="48"/>
                  </a:lnTo>
                  <a:lnTo>
                    <a:pt x="95" y="49"/>
                  </a:lnTo>
                  <a:lnTo>
                    <a:pt x="96" y="50"/>
                  </a:lnTo>
                  <a:lnTo>
                    <a:pt x="96" y="48"/>
                  </a:lnTo>
                  <a:lnTo>
                    <a:pt x="96" y="45"/>
                  </a:lnTo>
                  <a:lnTo>
                    <a:pt x="96" y="42"/>
                  </a:lnTo>
                  <a:close/>
                  <a:moveTo>
                    <a:pt x="47" y="42"/>
                  </a:moveTo>
                  <a:lnTo>
                    <a:pt x="47" y="43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8" y="42"/>
                  </a:lnTo>
                  <a:lnTo>
                    <a:pt x="47" y="42"/>
                  </a:lnTo>
                  <a:close/>
                  <a:moveTo>
                    <a:pt x="41" y="42"/>
                  </a:moveTo>
                  <a:lnTo>
                    <a:pt x="40" y="45"/>
                  </a:lnTo>
                  <a:lnTo>
                    <a:pt x="40" y="47"/>
                  </a:lnTo>
                  <a:lnTo>
                    <a:pt x="42" y="46"/>
                  </a:lnTo>
                  <a:lnTo>
                    <a:pt x="42" y="45"/>
                  </a:lnTo>
                  <a:lnTo>
                    <a:pt x="42" y="43"/>
                  </a:lnTo>
                  <a:lnTo>
                    <a:pt x="41" y="42"/>
                  </a:lnTo>
                  <a:close/>
                  <a:moveTo>
                    <a:pt x="77" y="42"/>
                  </a:moveTo>
                  <a:lnTo>
                    <a:pt x="76" y="43"/>
                  </a:lnTo>
                  <a:lnTo>
                    <a:pt x="76" y="44"/>
                  </a:lnTo>
                  <a:lnTo>
                    <a:pt x="77" y="44"/>
                  </a:lnTo>
                  <a:lnTo>
                    <a:pt x="77" y="44"/>
                  </a:lnTo>
                  <a:lnTo>
                    <a:pt x="77" y="43"/>
                  </a:lnTo>
                  <a:lnTo>
                    <a:pt x="77" y="42"/>
                  </a:lnTo>
                  <a:close/>
                  <a:moveTo>
                    <a:pt x="86" y="42"/>
                  </a:moveTo>
                  <a:lnTo>
                    <a:pt x="86" y="43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7" y="43"/>
                  </a:lnTo>
                  <a:lnTo>
                    <a:pt x="87" y="42"/>
                  </a:lnTo>
                  <a:lnTo>
                    <a:pt x="86" y="42"/>
                  </a:lnTo>
                  <a:close/>
                  <a:moveTo>
                    <a:pt x="84" y="42"/>
                  </a:moveTo>
                  <a:lnTo>
                    <a:pt x="84" y="42"/>
                  </a:lnTo>
                  <a:lnTo>
                    <a:pt x="84" y="43"/>
                  </a:lnTo>
                  <a:lnTo>
                    <a:pt x="83" y="43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4" y="43"/>
                  </a:lnTo>
                  <a:lnTo>
                    <a:pt x="84" y="42"/>
                  </a:lnTo>
                  <a:close/>
                  <a:moveTo>
                    <a:pt x="79" y="40"/>
                  </a:moveTo>
                  <a:lnTo>
                    <a:pt x="78" y="43"/>
                  </a:lnTo>
                  <a:lnTo>
                    <a:pt x="78" y="44"/>
                  </a:lnTo>
                  <a:lnTo>
                    <a:pt x="79" y="45"/>
                  </a:lnTo>
                  <a:lnTo>
                    <a:pt x="79" y="44"/>
                  </a:lnTo>
                  <a:lnTo>
                    <a:pt x="79" y="43"/>
                  </a:lnTo>
                  <a:lnTo>
                    <a:pt x="79" y="42"/>
                  </a:lnTo>
                  <a:lnTo>
                    <a:pt x="79" y="40"/>
                  </a:lnTo>
                  <a:close/>
                  <a:moveTo>
                    <a:pt x="106" y="40"/>
                  </a:moveTo>
                  <a:lnTo>
                    <a:pt x="106" y="40"/>
                  </a:lnTo>
                  <a:lnTo>
                    <a:pt x="105" y="43"/>
                  </a:lnTo>
                  <a:lnTo>
                    <a:pt x="106" y="44"/>
                  </a:lnTo>
                  <a:lnTo>
                    <a:pt x="106" y="45"/>
                  </a:lnTo>
                  <a:lnTo>
                    <a:pt x="107" y="44"/>
                  </a:lnTo>
                  <a:lnTo>
                    <a:pt x="107" y="43"/>
                  </a:lnTo>
                  <a:lnTo>
                    <a:pt x="107" y="42"/>
                  </a:lnTo>
                  <a:lnTo>
                    <a:pt x="106" y="40"/>
                  </a:lnTo>
                  <a:close/>
                  <a:moveTo>
                    <a:pt x="49" y="40"/>
                  </a:moveTo>
                  <a:lnTo>
                    <a:pt x="48" y="40"/>
                  </a:lnTo>
                  <a:lnTo>
                    <a:pt x="48" y="42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50" y="40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9" y="40"/>
                  </a:lnTo>
                  <a:close/>
                  <a:moveTo>
                    <a:pt x="101" y="39"/>
                  </a:moveTo>
                  <a:lnTo>
                    <a:pt x="100" y="40"/>
                  </a:lnTo>
                  <a:lnTo>
                    <a:pt x="99" y="42"/>
                  </a:lnTo>
                  <a:lnTo>
                    <a:pt x="99" y="43"/>
                  </a:lnTo>
                  <a:lnTo>
                    <a:pt x="99" y="43"/>
                  </a:lnTo>
                  <a:lnTo>
                    <a:pt x="100" y="43"/>
                  </a:lnTo>
                  <a:lnTo>
                    <a:pt x="100" y="43"/>
                  </a:lnTo>
                  <a:lnTo>
                    <a:pt x="100" y="42"/>
                  </a:lnTo>
                  <a:lnTo>
                    <a:pt x="101" y="40"/>
                  </a:lnTo>
                  <a:lnTo>
                    <a:pt x="101" y="40"/>
                  </a:lnTo>
                  <a:lnTo>
                    <a:pt x="101" y="40"/>
                  </a:lnTo>
                  <a:lnTo>
                    <a:pt x="101" y="40"/>
                  </a:lnTo>
                  <a:lnTo>
                    <a:pt x="101" y="39"/>
                  </a:lnTo>
                  <a:close/>
                  <a:moveTo>
                    <a:pt x="43" y="39"/>
                  </a:moveTo>
                  <a:lnTo>
                    <a:pt x="42" y="40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3" y="42"/>
                  </a:lnTo>
                  <a:lnTo>
                    <a:pt x="43" y="43"/>
                  </a:lnTo>
                  <a:lnTo>
                    <a:pt x="45" y="43"/>
                  </a:lnTo>
                  <a:lnTo>
                    <a:pt x="45" y="42"/>
                  </a:lnTo>
                  <a:lnTo>
                    <a:pt x="43" y="40"/>
                  </a:lnTo>
                  <a:lnTo>
                    <a:pt x="43" y="39"/>
                  </a:lnTo>
                  <a:close/>
                  <a:moveTo>
                    <a:pt x="93" y="38"/>
                  </a:moveTo>
                  <a:lnTo>
                    <a:pt x="93" y="39"/>
                  </a:lnTo>
                  <a:lnTo>
                    <a:pt x="91" y="42"/>
                  </a:lnTo>
                  <a:lnTo>
                    <a:pt x="91" y="43"/>
                  </a:lnTo>
                  <a:lnTo>
                    <a:pt x="91" y="44"/>
                  </a:lnTo>
                  <a:lnTo>
                    <a:pt x="93" y="43"/>
                  </a:lnTo>
                  <a:lnTo>
                    <a:pt x="94" y="42"/>
                  </a:lnTo>
                  <a:lnTo>
                    <a:pt x="95" y="40"/>
                  </a:lnTo>
                  <a:lnTo>
                    <a:pt x="94" y="39"/>
                  </a:lnTo>
                  <a:lnTo>
                    <a:pt x="93" y="38"/>
                  </a:lnTo>
                  <a:close/>
                  <a:moveTo>
                    <a:pt x="89" y="38"/>
                  </a:moveTo>
                  <a:lnTo>
                    <a:pt x="88" y="39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9" y="40"/>
                  </a:lnTo>
                  <a:lnTo>
                    <a:pt x="89" y="39"/>
                  </a:lnTo>
                  <a:lnTo>
                    <a:pt x="89" y="38"/>
                  </a:lnTo>
                  <a:close/>
                  <a:moveTo>
                    <a:pt x="71" y="38"/>
                  </a:moveTo>
                  <a:lnTo>
                    <a:pt x="70" y="39"/>
                  </a:lnTo>
                  <a:lnTo>
                    <a:pt x="69" y="40"/>
                  </a:lnTo>
                  <a:lnTo>
                    <a:pt x="69" y="42"/>
                  </a:lnTo>
                  <a:lnTo>
                    <a:pt x="70" y="43"/>
                  </a:lnTo>
                  <a:lnTo>
                    <a:pt x="71" y="45"/>
                  </a:lnTo>
                  <a:lnTo>
                    <a:pt x="72" y="45"/>
                  </a:lnTo>
                  <a:lnTo>
                    <a:pt x="73" y="44"/>
                  </a:lnTo>
                  <a:lnTo>
                    <a:pt x="73" y="43"/>
                  </a:lnTo>
                  <a:lnTo>
                    <a:pt x="72" y="40"/>
                  </a:lnTo>
                  <a:lnTo>
                    <a:pt x="71" y="38"/>
                  </a:lnTo>
                  <a:close/>
                  <a:moveTo>
                    <a:pt x="38" y="38"/>
                  </a:moveTo>
                  <a:lnTo>
                    <a:pt x="38" y="39"/>
                  </a:lnTo>
                  <a:lnTo>
                    <a:pt x="37" y="40"/>
                  </a:lnTo>
                  <a:lnTo>
                    <a:pt x="36" y="40"/>
                  </a:lnTo>
                  <a:lnTo>
                    <a:pt x="36" y="43"/>
                  </a:lnTo>
                  <a:lnTo>
                    <a:pt x="37" y="44"/>
                  </a:lnTo>
                  <a:lnTo>
                    <a:pt x="38" y="43"/>
                  </a:lnTo>
                  <a:lnTo>
                    <a:pt x="39" y="42"/>
                  </a:lnTo>
                  <a:lnTo>
                    <a:pt x="39" y="39"/>
                  </a:lnTo>
                  <a:lnTo>
                    <a:pt x="38" y="38"/>
                  </a:lnTo>
                  <a:close/>
                  <a:moveTo>
                    <a:pt x="64" y="38"/>
                  </a:moveTo>
                  <a:lnTo>
                    <a:pt x="62" y="39"/>
                  </a:lnTo>
                  <a:lnTo>
                    <a:pt x="61" y="40"/>
                  </a:lnTo>
                  <a:lnTo>
                    <a:pt x="60" y="43"/>
                  </a:lnTo>
                  <a:lnTo>
                    <a:pt x="61" y="44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5" y="40"/>
                  </a:lnTo>
                  <a:lnTo>
                    <a:pt x="65" y="39"/>
                  </a:lnTo>
                  <a:lnTo>
                    <a:pt x="64" y="39"/>
                  </a:lnTo>
                  <a:lnTo>
                    <a:pt x="64" y="38"/>
                  </a:lnTo>
                  <a:close/>
                  <a:moveTo>
                    <a:pt x="54" y="38"/>
                  </a:moveTo>
                  <a:lnTo>
                    <a:pt x="52" y="42"/>
                  </a:lnTo>
                  <a:lnTo>
                    <a:pt x="53" y="43"/>
                  </a:lnTo>
                  <a:lnTo>
                    <a:pt x="54" y="45"/>
                  </a:lnTo>
                  <a:lnTo>
                    <a:pt x="55" y="44"/>
                  </a:lnTo>
                  <a:lnTo>
                    <a:pt x="57" y="43"/>
                  </a:lnTo>
                  <a:lnTo>
                    <a:pt x="58" y="42"/>
                  </a:lnTo>
                  <a:lnTo>
                    <a:pt x="55" y="39"/>
                  </a:lnTo>
                  <a:lnTo>
                    <a:pt x="54" y="38"/>
                  </a:lnTo>
                  <a:close/>
                  <a:moveTo>
                    <a:pt x="83" y="37"/>
                  </a:moveTo>
                  <a:lnTo>
                    <a:pt x="83" y="38"/>
                  </a:lnTo>
                  <a:lnTo>
                    <a:pt x="84" y="39"/>
                  </a:lnTo>
                  <a:lnTo>
                    <a:pt x="84" y="39"/>
                  </a:lnTo>
                  <a:lnTo>
                    <a:pt x="84" y="39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4" y="37"/>
                  </a:lnTo>
                  <a:lnTo>
                    <a:pt x="83" y="37"/>
                  </a:lnTo>
                  <a:close/>
                  <a:moveTo>
                    <a:pt x="45" y="37"/>
                  </a:moveTo>
                  <a:lnTo>
                    <a:pt x="45" y="37"/>
                  </a:lnTo>
                  <a:lnTo>
                    <a:pt x="45" y="38"/>
                  </a:lnTo>
                  <a:lnTo>
                    <a:pt x="45" y="39"/>
                  </a:lnTo>
                  <a:lnTo>
                    <a:pt x="46" y="39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46" y="38"/>
                  </a:lnTo>
                  <a:lnTo>
                    <a:pt x="46" y="37"/>
                  </a:lnTo>
                  <a:lnTo>
                    <a:pt x="45" y="37"/>
                  </a:lnTo>
                  <a:close/>
                  <a:moveTo>
                    <a:pt x="76" y="37"/>
                  </a:moveTo>
                  <a:lnTo>
                    <a:pt x="76" y="38"/>
                  </a:lnTo>
                  <a:lnTo>
                    <a:pt x="76" y="39"/>
                  </a:lnTo>
                  <a:lnTo>
                    <a:pt x="77" y="38"/>
                  </a:lnTo>
                  <a:lnTo>
                    <a:pt x="76" y="37"/>
                  </a:lnTo>
                  <a:lnTo>
                    <a:pt x="76" y="37"/>
                  </a:lnTo>
                  <a:close/>
                  <a:moveTo>
                    <a:pt x="47" y="37"/>
                  </a:moveTo>
                  <a:lnTo>
                    <a:pt x="47" y="38"/>
                  </a:lnTo>
                  <a:lnTo>
                    <a:pt x="47" y="39"/>
                  </a:lnTo>
                  <a:lnTo>
                    <a:pt x="48" y="39"/>
                  </a:lnTo>
                  <a:lnTo>
                    <a:pt x="48" y="38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7" y="37"/>
                  </a:lnTo>
                  <a:close/>
                  <a:moveTo>
                    <a:pt x="89" y="36"/>
                  </a:moveTo>
                  <a:lnTo>
                    <a:pt x="88" y="36"/>
                  </a:lnTo>
                  <a:lnTo>
                    <a:pt x="87" y="38"/>
                  </a:lnTo>
                  <a:lnTo>
                    <a:pt x="87" y="39"/>
                  </a:lnTo>
                  <a:lnTo>
                    <a:pt x="88" y="39"/>
                  </a:lnTo>
                  <a:lnTo>
                    <a:pt x="89" y="38"/>
                  </a:lnTo>
                  <a:lnTo>
                    <a:pt x="89" y="36"/>
                  </a:lnTo>
                  <a:close/>
                  <a:moveTo>
                    <a:pt x="47" y="36"/>
                  </a:moveTo>
                  <a:lnTo>
                    <a:pt x="46" y="36"/>
                  </a:lnTo>
                  <a:lnTo>
                    <a:pt x="46" y="36"/>
                  </a:lnTo>
                  <a:lnTo>
                    <a:pt x="47" y="37"/>
                  </a:lnTo>
                  <a:lnTo>
                    <a:pt x="47" y="36"/>
                  </a:lnTo>
                  <a:lnTo>
                    <a:pt x="47" y="36"/>
                  </a:lnTo>
                  <a:close/>
                  <a:moveTo>
                    <a:pt x="53" y="35"/>
                  </a:moveTo>
                  <a:lnTo>
                    <a:pt x="52" y="37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1" y="38"/>
                  </a:lnTo>
                  <a:lnTo>
                    <a:pt x="51" y="39"/>
                  </a:lnTo>
                  <a:lnTo>
                    <a:pt x="52" y="38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5"/>
                  </a:lnTo>
                  <a:close/>
                  <a:moveTo>
                    <a:pt x="96" y="35"/>
                  </a:moveTo>
                  <a:lnTo>
                    <a:pt x="96" y="36"/>
                  </a:lnTo>
                  <a:lnTo>
                    <a:pt x="96" y="36"/>
                  </a:lnTo>
                  <a:lnTo>
                    <a:pt x="95" y="37"/>
                  </a:lnTo>
                  <a:lnTo>
                    <a:pt x="96" y="37"/>
                  </a:lnTo>
                  <a:lnTo>
                    <a:pt x="96" y="38"/>
                  </a:lnTo>
                  <a:lnTo>
                    <a:pt x="96" y="37"/>
                  </a:lnTo>
                  <a:lnTo>
                    <a:pt x="96" y="36"/>
                  </a:lnTo>
                  <a:lnTo>
                    <a:pt x="96" y="35"/>
                  </a:lnTo>
                  <a:close/>
                  <a:moveTo>
                    <a:pt x="74" y="34"/>
                  </a:moveTo>
                  <a:lnTo>
                    <a:pt x="72" y="37"/>
                  </a:lnTo>
                  <a:lnTo>
                    <a:pt x="73" y="39"/>
                  </a:lnTo>
                  <a:lnTo>
                    <a:pt x="74" y="40"/>
                  </a:lnTo>
                  <a:lnTo>
                    <a:pt x="74" y="38"/>
                  </a:lnTo>
                  <a:lnTo>
                    <a:pt x="74" y="36"/>
                  </a:lnTo>
                  <a:lnTo>
                    <a:pt x="74" y="34"/>
                  </a:lnTo>
                  <a:close/>
                  <a:moveTo>
                    <a:pt x="66" y="34"/>
                  </a:moveTo>
                  <a:lnTo>
                    <a:pt x="65" y="35"/>
                  </a:lnTo>
                  <a:lnTo>
                    <a:pt x="65" y="36"/>
                  </a:lnTo>
                  <a:lnTo>
                    <a:pt x="66" y="38"/>
                  </a:lnTo>
                  <a:lnTo>
                    <a:pt x="67" y="39"/>
                  </a:lnTo>
                  <a:lnTo>
                    <a:pt x="69" y="38"/>
                  </a:lnTo>
                  <a:lnTo>
                    <a:pt x="70" y="37"/>
                  </a:lnTo>
                  <a:lnTo>
                    <a:pt x="69" y="36"/>
                  </a:lnTo>
                  <a:lnTo>
                    <a:pt x="67" y="35"/>
                  </a:lnTo>
                  <a:lnTo>
                    <a:pt x="66" y="34"/>
                  </a:lnTo>
                  <a:close/>
                  <a:moveTo>
                    <a:pt x="106" y="33"/>
                  </a:moveTo>
                  <a:lnTo>
                    <a:pt x="106" y="34"/>
                  </a:lnTo>
                  <a:lnTo>
                    <a:pt x="106" y="35"/>
                  </a:lnTo>
                  <a:lnTo>
                    <a:pt x="107" y="35"/>
                  </a:lnTo>
                  <a:lnTo>
                    <a:pt x="107" y="34"/>
                  </a:lnTo>
                  <a:lnTo>
                    <a:pt x="107" y="34"/>
                  </a:lnTo>
                  <a:lnTo>
                    <a:pt x="107" y="33"/>
                  </a:lnTo>
                  <a:lnTo>
                    <a:pt x="107" y="34"/>
                  </a:lnTo>
                  <a:lnTo>
                    <a:pt x="107" y="34"/>
                  </a:lnTo>
                  <a:lnTo>
                    <a:pt x="106" y="33"/>
                  </a:lnTo>
                  <a:close/>
                  <a:moveTo>
                    <a:pt x="103" y="33"/>
                  </a:moveTo>
                  <a:lnTo>
                    <a:pt x="103" y="34"/>
                  </a:lnTo>
                  <a:lnTo>
                    <a:pt x="103" y="35"/>
                  </a:lnTo>
                  <a:lnTo>
                    <a:pt x="103" y="36"/>
                  </a:lnTo>
                  <a:lnTo>
                    <a:pt x="103" y="37"/>
                  </a:lnTo>
                  <a:lnTo>
                    <a:pt x="103" y="36"/>
                  </a:lnTo>
                  <a:lnTo>
                    <a:pt x="105" y="34"/>
                  </a:lnTo>
                  <a:lnTo>
                    <a:pt x="103" y="33"/>
                  </a:lnTo>
                  <a:close/>
                  <a:moveTo>
                    <a:pt x="37" y="33"/>
                  </a:moveTo>
                  <a:lnTo>
                    <a:pt x="36" y="35"/>
                  </a:lnTo>
                  <a:lnTo>
                    <a:pt x="35" y="37"/>
                  </a:lnTo>
                  <a:lnTo>
                    <a:pt x="35" y="38"/>
                  </a:lnTo>
                  <a:lnTo>
                    <a:pt x="36" y="37"/>
                  </a:lnTo>
                  <a:lnTo>
                    <a:pt x="37" y="36"/>
                  </a:lnTo>
                  <a:lnTo>
                    <a:pt x="38" y="35"/>
                  </a:lnTo>
                  <a:lnTo>
                    <a:pt x="37" y="33"/>
                  </a:lnTo>
                  <a:close/>
                  <a:moveTo>
                    <a:pt x="79" y="33"/>
                  </a:moveTo>
                  <a:lnTo>
                    <a:pt x="79" y="34"/>
                  </a:lnTo>
                  <a:lnTo>
                    <a:pt x="79" y="34"/>
                  </a:lnTo>
                  <a:lnTo>
                    <a:pt x="81" y="34"/>
                  </a:lnTo>
                  <a:lnTo>
                    <a:pt x="81" y="33"/>
                  </a:lnTo>
                  <a:lnTo>
                    <a:pt x="79" y="33"/>
                  </a:lnTo>
                  <a:close/>
                  <a:moveTo>
                    <a:pt x="45" y="33"/>
                  </a:moveTo>
                  <a:lnTo>
                    <a:pt x="45" y="33"/>
                  </a:lnTo>
                  <a:lnTo>
                    <a:pt x="45" y="34"/>
                  </a:lnTo>
                  <a:lnTo>
                    <a:pt x="45" y="34"/>
                  </a:lnTo>
                  <a:lnTo>
                    <a:pt x="46" y="34"/>
                  </a:lnTo>
                  <a:lnTo>
                    <a:pt x="45" y="33"/>
                  </a:lnTo>
                  <a:lnTo>
                    <a:pt x="45" y="33"/>
                  </a:lnTo>
                  <a:close/>
                  <a:moveTo>
                    <a:pt x="60" y="33"/>
                  </a:moveTo>
                  <a:lnTo>
                    <a:pt x="59" y="33"/>
                  </a:lnTo>
                  <a:lnTo>
                    <a:pt x="58" y="34"/>
                  </a:lnTo>
                  <a:lnTo>
                    <a:pt x="57" y="35"/>
                  </a:lnTo>
                  <a:lnTo>
                    <a:pt x="55" y="37"/>
                  </a:lnTo>
                  <a:lnTo>
                    <a:pt x="58" y="38"/>
                  </a:lnTo>
                  <a:lnTo>
                    <a:pt x="59" y="40"/>
                  </a:lnTo>
                  <a:lnTo>
                    <a:pt x="60" y="39"/>
                  </a:lnTo>
                  <a:lnTo>
                    <a:pt x="62" y="37"/>
                  </a:lnTo>
                  <a:lnTo>
                    <a:pt x="62" y="36"/>
                  </a:lnTo>
                  <a:lnTo>
                    <a:pt x="62" y="35"/>
                  </a:lnTo>
                  <a:lnTo>
                    <a:pt x="61" y="34"/>
                  </a:lnTo>
                  <a:lnTo>
                    <a:pt x="60" y="33"/>
                  </a:lnTo>
                  <a:lnTo>
                    <a:pt x="60" y="33"/>
                  </a:lnTo>
                  <a:close/>
                  <a:moveTo>
                    <a:pt x="51" y="33"/>
                  </a:moveTo>
                  <a:lnTo>
                    <a:pt x="50" y="33"/>
                  </a:lnTo>
                  <a:lnTo>
                    <a:pt x="49" y="34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49" y="36"/>
                  </a:lnTo>
                  <a:lnTo>
                    <a:pt x="49" y="37"/>
                  </a:lnTo>
                  <a:lnTo>
                    <a:pt x="49" y="37"/>
                  </a:lnTo>
                  <a:lnTo>
                    <a:pt x="51" y="36"/>
                  </a:lnTo>
                  <a:lnTo>
                    <a:pt x="52" y="34"/>
                  </a:lnTo>
                  <a:lnTo>
                    <a:pt x="51" y="33"/>
                  </a:lnTo>
                  <a:lnTo>
                    <a:pt x="51" y="33"/>
                  </a:lnTo>
                  <a:close/>
                  <a:moveTo>
                    <a:pt x="42" y="32"/>
                  </a:moveTo>
                  <a:lnTo>
                    <a:pt x="42" y="33"/>
                  </a:lnTo>
                  <a:lnTo>
                    <a:pt x="42" y="34"/>
                  </a:lnTo>
                  <a:lnTo>
                    <a:pt x="42" y="35"/>
                  </a:lnTo>
                  <a:lnTo>
                    <a:pt x="43" y="36"/>
                  </a:lnTo>
                  <a:lnTo>
                    <a:pt x="43" y="35"/>
                  </a:lnTo>
                  <a:lnTo>
                    <a:pt x="43" y="34"/>
                  </a:lnTo>
                  <a:lnTo>
                    <a:pt x="43" y="33"/>
                  </a:lnTo>
                  <a:lnTo>
                    <a:pt x="42" y="32"/>
                  </a:lnTo>
                  <a:close/>
                  <a:moveTo>
                    <a:pt x="16" y="31"/>
                  </a:moveTo>
                  <a:lnTo>
                    <a:pt x="16" y="32"/>
                  </a:lnTo>
                  <a:lnTo>
                    <a:pt x="15" y="33"/>
                  </a:lnTo>
                  <a:lnTo>
                    <a:pt x="16" y="33"/>
                  </a:lnTo>
                  <a:lnTo>
                    <a:pt x="16" y="32"/>
                  </a:lnTo>
                  <a:lnTo>
                    <a:pt x="16" y="31"/>
                  </a:lnTo>
                  <a:close/>
                  <a:moveTo>
                    <a:pt x="77" y="31"/>
                  </a:moveTo>
                  <a:lnTo>
                    <a:pt x="76" y="32"/>
                  </a:lnTo>
                  <a:lnTo>
                    <a:pt x="76" y="33"/>
                  </a:lnTo>
                  <a:lnTo>
                    <a:pt x="76" y="34"/>
                  </a:lnTo>
                  <a:lnTo>
                    <a:pt x="77" y="34"/>
                  </a:lnTo>
                  <a:lnTo>
                    <a:pt x="77" y="33"/>
                  </a:lnTo>
                  <a:lnTo>
                    <a:pt x="77" y="32"/>
                  </a:lnTo>
                  <a:lnTo>
                    <a:pt x="77" y="31"/>
                  </a:lnTo>
                  <a:lnTo>
                    <a:pt x="77" y="31"/>
                  </a:lnTo>
                  <a:close/>
                  <a:moveTo>
                    <a:pt x="101" y="30"/>
                  </a:moveTo>
                  <a:lnTo>
                    <a:pt x="101" y="31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99" y="33"/>
                  </a:lnTo>
                  <a:lnTo>
                    <a:pt x="100" y="33"/>
                  </a:lnTo>
                  <a:lnTo>
                    <a:pt x="101" y="32"/>
                  </a:lnTo>
                  <a:lnTo>
                    <a:pt x="101" y="31"/>
                  </a:lnTo>
                  <a:lnTo>
                    <a:pt x="101" y="30"/>
                  </a:lnTo>
                  <a:close/>
                  <a:moveTo>
                    <a:pt x="59" y="30"/>
                  </a:moveTo>
                  <a:lnTo>
                    <a:pt x="57" y="32"/>
                  </a:lnTo>
                  <a:lnTo>
                    <a:pt x="55" y="33"/>
                  </a:lnTo>
                  <a:lnTo>
                    <a:pt x="54" y="35"/>
                  </a:lnTo>
                  <a:lnTo>
                    <a:pt x="55" y="34"/>
                  </a:lnTo>
                  <a:lnTo>
                    <a:pt x="58" y="32"/>
                  </a:lnTo>
                  <a:lnTo>
                    <a:pt x="59" y="30"/>
                  </a:lnTo>
                  <a:close/>
                  <a:moveTo>
                    <a:pt x="107" y="30"/>
                  </a:moveTo>
                  <a:lnTo>
                    <a:pt x="107" y="31"/>
                  </a:lnTo>
                  <a:lnTo>
                    <a:pt x="106" y="32"/>
                  </a:lnTo>
                  <a:lnTo>
                    <a:pt x="107" y="32"/>
                  </a:lnTo>
                  <a:lnTo>
                    <a:pt x="107" y="32"/>
                  </a:lnTo>
                  <a:lnTo>
                    <a:pt x="107" y="32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7" y="30"/>
                  </a:lnTo>
                  <a:close/>
                  <a:moveTo>
                    <a:pt x="30" y="30"/>
                  </a:moveTo>
                  <a:lnTo>
                    <a:pt x="30" y="34"/>
                  </a:lnTo>
                  <a:lnTo>
                    <a:pt x="31" y="38"/>
                  </a:lnTo>
                  <a:lnTo>
                    <a:pt x="30" y="42"/>
                  </a:lnTo>
                  <a:lnTo>
                    <a:pt x="31" y="45"/>
                  </a:lnTo>
                  <a:lnTo>
                    <a:pt x="31" y="48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7"/>
                  </a:lnTo>
                  <a:lnTo>
                    <a:pt x="34" y="58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4" y="61"/>
                  </a:lnTo>
                  <a:lnTo>
                    <a:pt x="35" y="66"/>
                  </a:lnTo>
                  <a:lnTo>
                    <a:pt x="35" y="70"/>
                  </a:lnTo>
                  <a:lnTo>
                    <a:pt x="35" y="57"/>
                  </a:lnTo>
                  <a:lnTo>
                    <a:pt x="34" y="45"/>
                  </a:lnTo>
                  <a:lnTo>
                    <a:pt x="34" y="44"/>
                  </a:lnTo>
                  <a:lnTo>
                    <a:pt x="33" y="43"/>
                  </a:lnTo>
                  <a:lnTo>
                    <a:pt x="31" y="42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4" y="39"/>
                  </a:lnTo>
                  <a:lnTo>
                    <a:pt x="33" y="38"/>
                  </a:lnTo>
                  <a:lnTo>
                    <a:pt x="33" y="37"/>
                  </a:lnTo>
                  <a:lnTo>
                    <a:pt x="31" y="36"/>
                  </a:lnTo>
                  <a:lnTo>
                    <a:pt x="31" y="34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0" y="30"/>
                  </a:lnTo>
                  <a:close/>
                  <a:moveTo>
                    <a:pt x="71" y="30"/>
                  </a:moveTo>
                  <a:lnTo>
                    <a:pt x="70" y="30"/>
                  </a:lnTo>
                  <a:lnTo>
                    <a:pt x="69" y="31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70" y="34"/>
                  </a:lnTo>
                  <a:lnTo>
                    <a:pt x="70" y="35"/>
                  </a:lnTo>
                  <a:lnTo>
                    <a:pt x="71" y="35"/>
                  </a:lnTo>
                  <a:lnTo>
                    <a:pt x="72" y="34"/>
                  </a:lnTo>
                  <a:lnTo>
                    <a:pt x="73" y="32"/>
                  </a:lnTo>
                  <a:lnTo>
                    <a:pt x="72" y="31"/>
                  </a:lnTo>
                  <a:lnTo>
                    <a:pt x="71" y="30"/>
                  </a:lnTo>
                  <a:close/>
                  <a:moveTo>
                    <a:pt x="94" y="30"/>
                  </a:moveTo>
                  <a:lnTo>
                    <a:pt x="94" y="31"/>
                  </a:lnTo>
                  <a:lnTo>
                    <a:pt x="94" y="32"/>
                  </a:lnTo>
                  <a:lnTo>
                    <a:pt x="94" y="33"/>
                  </a:lnTo>
                  <a:lnTo>
                    <a:pt x="95" y="33"/>
                  </a:lnTo>
                  <a:lnTo>
                    <a:pt x="96" y="32"/>
                  </a:lnTo>
                  <a:lnTo>
                    <a:pt x="95" y="31"/>
                  </a:lnTo>
                  <a:lnTo>
                    <a:pt x="94" y="30"/>
                  </a:lnTo>
                  <a:close/>
                  <a:moveTo>
                    <a:pt x="87" y="30"/>
                  </a:moveTo>
                  <a:lnTo>
                    <a:pt x="86" y="32"/>
                  </a:lnTo>
                  <a:lnTo>
                    <a:pt x="86" y="34"/>
                  </a:lnTo>
                  <a:lnTo>
                    <a:pt x="86" y="36"/>
                  </a:lnTo>
                  <a:lnTo>
                    <a:pt x="88" y="35"/>
                  </a:lnTo>
                  <a:lnTo>
                    <a:pt x="89" y="33"/>
                  </a:lnTo>
                  <a:lnTo>
                    <a:pt x="88" y="31"/>
                  </a:lnTo>
                  <a:lnTo>
                    <a:pt x="87" y="30"/>
                  </a:lnTo>
                  <a:close/>
                  <a:moveTo>
                    <a:pt x="41" y="28"/>
                  </a:moveTo>
                  <a:lnTo>
                    <a:pt x="41" y="30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28"/>
                  </a:lnTo>
                  <a:close/>
                  <a:moveTo>
                    <a:pt x="63" y="28"/>
                  </a:moveTo>
                  <a:lnTo>
                    <a:pt x="62" y="30"/>
                  </a:lnTo>
                  <a:lnTo>
                    <a:pt x="61" y="30"/>
                  </a:lnTo>
                  <a:lnTo>
                    <a:pt x="61" y="31"/>
                  </a:lnTo>
                  <a:lnTo>
                    <a:pt x="62" y="33"/>
                  </a:lnTo>
                  <a:lnTo>
                    <a:pt x="64" y="35"/>
                  </a:lnTo>
                  <a:lnTo>
                    <a:pt x="65" y="34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4" y="30"/>
                  </a:lnTo>
                  <a:lnTo>
                    <a:pt x="63" y="28"/>
                  </a:lnTo>
                  <a:close/>
                  <a:moveTo>
                    <a:pt x="53" y="27"/>
                  </a:moveTo>
                  <a:lnTo>
                    <a:pt x="52" y="28"/>
                  </a:lnTo>
                  <a:lnTo>
                    <a:pt x="52" y="30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3" y="27"/>
                  </a:lnTo>
                  <a:close/>
                  <a:moveTo>
                    <a:pt x="55" y="27"/>
                  </a:moveTo>
                  <a:lnTo>
                    <a:pt x="54" y="27"/>
                  </a:lnTo>
                  <a:lnTo>
                    <a:pt x="53" y="28"/>
                  </a:lnTo>
                  <a:lnTo>
                    <a:pt x="52" y="30"/>
                  </a:lnTo>
                  <a:lnTo>
                    <a:pt x="52" y="31"/>
                  </a:lnTo>
                  <a:lnTo>
                    <a:pt x="52" y="32"/>
                  </a:lnTo>
                  <a:lnTo>
                    <a:pt x="53" y="32"/>
                  </a:lnTo>
                  <a:lnTo>
                    <a:pt x="53" y="33"/>
                  </a:lnTo>
                  <a:lnTo>
                    <a:pt x="54" y="32"/>
                  </a:lnTo>
                  <a:lnTo>
                    <a:pt x="55" y="30"/>
                  </a:lnTo>
                  <a:lnTo>
                    <a:pt x="57" y="28"/>
                  </a:lnTo>
                  <a:lnTo>
                    <a:pt x="55" y="27"/>
                  </a:lnTo>
                  <a:close/>
                  <a:moveTo>
                    <a:pt x="36" y="26"/>
                  </a:moveTo>
                  <a:lnTo>
                    <a:pt x="35" y="27"/>
                  </a:lnTo>
                  <a:lnTo>
                    <a:pt x="35" y="27"/>
                  </a:lnTo>
                  <a:lnTo>
                    <a:pt x="35" y="27"/>
                  </a:lnTo>
                  <a:lnTo>
                    <a:pt x="35" y="28"/>
                  </a:lnTo>
                  <a:lnTo>
                    <a:pt x="34" y="28"/>
                  </a:lnTo>
                  <a:lnTo>
                    <a:pt x="34" y="30"/>
                  </a:lnTo>
                  <a:lnTo>
                    <a:pt x="35" y="31"/>
                  </a:lnTo>
                  <a:lnTo>
                    <a:pt x="36" y="30"/>
                  </a:lnTo>
                  <a:lnTo>
                    <a:pt x="36" y="28"/>
                  </a:lnTo>
                  <a:lnTo>
                    <a:pt x="36" y="26"/>
                  </a:lnTo>
                  <a:lnTo>
                    <a:pt x="36" y="26"/>
                  </a:lnTo>
                  <a:close/>
                  <a:moveTo>
                    <a:pt x="98" y="26"/>
                  </a:moveTo>
                  <a:lnTo>
                    <a:pt x="98" y="30"/>
                  </a:lnTo>
                  <a:lnTo>
                    <a:pt x="99" y="28"/>
                  </a:lnTo>
                  <a:lnTo>
                    <a:pt x="100" y="28"/>
                  </a:lnTo>
                  <a:lnTo>
                    <a:pt x="100" y="28"/>
                  </a:lnTo>
                  <a:lnTo>
                    <a:pt x="100" y="27"/>
                  </a:lnTo>
                  <a:lnTo>
                    <a:pt x="99" y="26"/>
                  </a:lnTo>
                  <a:lnTo>
                    <a:pt x="98" y="26"/>
                  </a:lnTo>
                  <a:close/>
                  <a:moveTo>
                    <a:pt x="47" y="26"/>
                  </a:moveTo>
                  <a:lnTo>
                    <a:pt x="46" y="27"/>
                  </a:lnTo>
                  <a:lnTo>
                    <a:pt x="46" y="30"/>
                  </a:lnTo>
                  <a:lnTo>
                    <a:pt x="46" y="31"/>
                  </a:lnTo>
                  <a:lnTo>
                    <a:pt x="46" y="33"/>
                  </a:lnTo>
                  <a:lnTo>
                    <a:pt x="48" y="31"/>
                  </a:lnTo>
                  <a:lnTo>
                    <a:pt x="49" y="30"/>
                  </a:lnTo>
                  <a:lnTo>
                    <a:pt x="48" y="27"/>
                  </a:lnTo>
                  <a:lnTo>
                    <a:pt x="47" y="26"/>
                  </a:lnTo>
                  <a:close/>
                  <a:moveTo>
                    <a:pt x="107" y="26"/>
                  </a:moveTo>
                  <a:lnTo>
                    <a:pt x="107" y="26"/>
                  </a:lnTo>
                  <a:lnTo>
                    <a:pt x="106" y="26"/>
                  </a:lnTo>
                  <a:lnTo>
                    <a:pt x="106" y="27"/>
                  </a:lnTo>
                  <a:lnTo>
                    <a:pt x="107" y="27"/>
                  </a:lnTo>
                  <a:lnTo>
                    <a:pt x="107" y="26"/>
                  </a:lnTo>
                  <a:lnTo>
                    <a:pt x="107" y="26"/>
                  </a:lnTo>
                  <a:close/>
                  <a:moveTo>
                    <a:pt x="91" y="26"/>
                  </a:moveTo>
                  <a:lnTo>
                    <a:pt x="91" y="27"/>
                  </a:lnTo>
                  <a:lnTo>
                    <a:pt x="90" y="28"/>
                  </a:lnTo>
                  <a:lnTo>
                    <a:pt x="91" y="30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3" y="27"/>
                  </a:lnTo>
                  <a:lnTo>
                    <a:pt x="91" y="26"/>
                  </a:lnTo>
                  <a:close/>
                  <a:moveTo>
                    <a:pt x="61" y="26"/>
                  </a:moveTo>
                  <a:lnTo>
                    <a:pt x="61" y="27"/>
                  </a:lnTo>
                  <a:lnTo>
                    <a:pt x="60" y="27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0" y="28"/>
                  </a:lnTo>
                  <a:lnTo>
                    <a:pt x="61" y="27"/>
                  </a:lnTo>
                  <a:lnTo>
                    <a:pt x="61" y="26"/>
                  </a:lnTo>
                  <a:lnTo>
                    <a:pt x="61" y="26"/>
                  </a:lnTo>
                  <a:close/>
                  <a:moveTo>
                    <a:pt x="105" y="25"/>
                  </a:moveTo>
                  <a:lnTo>
                    <a:pt x="105" y="26"/>
                  </a:lnTo>
                  <a:lnTo>
                    <a:pt x="105" y="27"/>
                  </a:lnTo>
                  <a:lnTo>
                    <a:pt x="105" y="27"/>
                  </a:lnTo>
                  <a:lnTo>
                    <a:pt x="105" y="27"/>
                  </a:lnTo>
                  <a:lnTo>
                    <a:pt x="105" y="26"/>
                  </a:lnTo>
                  <a:lnTo>
                    <a:pt x="105" y="25"/>
                  </a:lnTo>
                  <a:close/>
                  <a:moveTo>
                    <a:pt x="40" y="25"/>
                  </a:moveTo>
                  <a:lnTo>
                    <a:pt x="39" y="26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5"/>
                  </a:lnTo>
                  <a:close/>
                  <a:moveTo>
                    <a:pt x="74" y="25"/>
                  </a:moveTo>
                  <a:lnTo>
                    <a:pt x="74" y="26"/>
                  </a:lnTo>
                  <a:lnTo>
                    <a:pt x="73" y="26"/>
                  </a:lnTo>
                  <a:lnTo>
                    <a:pt x="73" y="27"/>
                  </a:lnTo>
                  <a:lnTo>
                    <a:pt x="73" y="28"/>
                  </a:lnTo>
                  <a:lnTo>
                    <a:pt x="74" y="27"/>
                  </a:lnTo>
                  <a:lnTo>
                    <a:pt x="74" y="27"/>
                  </a:lnTo>
                  <a:lnTo>
                    <a:pt x="74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30"/>
                  </a:lnTo>
                  <a:lnTo>
                    <a:pt x="76" y="30"/>
                  </a:lnTo>
                  <a:lnTo>
                    <a:pt x="76" y="28"/>
                  </a:lnTo>
                  <a:lnTo>
                    <a:pt x="76" y="27"/>
                  </a:lnTo>
                  <a:lnTo>
                    <a:pt x="76" y="26"/>
                  </a:lnTo>
                  <a:lnTo>
                    <a:pt x="75" y="25"/>
                  </a:lnTo>
                  <a:lnTo>
                    <a:pt x="74" y="25"/>
                  </a:lnTo>
                  <a:close/>
                  <a:moveTo>
                    <a:pt x="29" y="24"/>
                  </a:moveTo>
                  <a:lnTo>
                    <a:pt x="29" y="25"/>
                  </a:lnTo>
                  <a:lnTo>
                    <a:pt x="29" y="25"/>
                  </a:lnTo>
                  <a:lnTo>
                    <a:pt x="29" y="26"/>
                  </a:lnTo>
                  <a:lnTo>
                    <a:pt x="30" y="26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9" y="24"/>
                  </a:lnTo>
                  <a:close/>
                  <a:moveTo>
                    <a:pt x="86" y="24"/>
                  </a:moveTo>
                  <a:lnTo>
                    <a:pt x="86" y="24"/>
                  </a:lnTo>
                  <a:lnTo>
                    <a:pt x="86" y="25"/>
                  </a:lnTo>
                  <a:lnTo>
                    <a:pt x="87" y="25"/>
                  </a:lnTo>
                  <a:lnTo>
                    <a:pt x="87" y="24"/>
                  </a:lnTo>
                  <a:lnTo>
                    <a:pt x="86" y="24"/>
                  </a:lnTo>
                  <a:close/>
                  <a:moveTo>
                    <a:pt x="83" y="24"/>
                  </a:moveTo>
                  <a:lnTo>
                    <a:pt x="83" y="24"/>
                  </a:lnTo>
                  <a:lnTo>
                    <a:pt x="82" y="25"/>
                  </a:lnTo>
                  <a:lnTo>
                    <a:pt x="81" y="25"/>
                  </a:lnTo>
                  <a:lnTo>
                    <a:pt x="81" y="26"/>
                  </a:lnTo>
                  <a:lnTo>
                    <a:pt x="82" y="27"/>
                  </a:lnTo>
                  <a:lnTo>
                    <a:pt x="82" y="28"/>
                  </a:lnTo>
                  <a:lnTo>
                    <a:pt x="83" y="27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3" y="30"/>
                  </a:lnTo>
                  <a:lnTo>
                    <a:pt x="84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4" y="25"/>
                  </a:lnTo>
                  <a:lnTo>
                    <a:pt x="83" y="24"/>
                  </a:lnTo>
                  <a:close/>
                  <a:moveTo>
                    <a:pt x="67" y="24"/>
                  </a:moveTo>
                  <a:lnTo>
                    <a:pt x="65" y="25"/>
                  </a:lnTo>
                  <a:lnTo>
                    <a:pt x="65" y="27"/>
                  </a:lnTo>
                  <a:lnTo>
                    <a:pt x="65" y="28"/>
                  </a:lnTo>
                  <a:lnTo>
                    <a:pt x="67" y="31"/>
                  </a:lnTo>
                  <a:lnTo>
                    <a:pt x="69" y="30"/>
                  </a:lnTo>
                  <a:lnTo>
                    <a:pt x="70" y="27"/>
                  </a:lnTo>
                  <a:lnTo>
                    <a:pt x="69" y="25"/>
                  </a:lnTo>
                  <a:lnTo>
                    <a:pt x="67" y="24"/>
                  </a:lnTo>
                  <a:close/>
                  <a:moveTo>
                    <a:pt x="39" y="23"/>
                  </a:moveTo>
                  <a:lnTo>
                    <a:pt x="38" y="24"/>
                  </a:lnTo>
                  <a:lnTo>
                    <a:pt x="38" y="25"/>
                  </a:lnTo>
                  <a:lnTo>
                    <a:pt x="39" y="25"/>
                  </a:lnTo>
                  <a:lnTo>
                    <a:pt x="39" y="24"/>
                  </a:lnTo>
                  <a:lnTo>
                    <a:pt x="39" y="23"/>
                  </a:lnTo>
                  <a:close/>
                  <a:moveTo>
                    <a:pt x="45" y="23"/>
                  </a:moveTo>
                  <a:lnTo>
                    <a:pt x="43" y="24"/>
                  </a:lnTo>
                  <a:lnTo>
                    <a:pt x="42" y="25"/>
                  </a:lnTo>
                  <a:lnTo>
                    <a:pt x="42" y="26"/>
                  </a:lnTo>
                  <a:lnTo>
                    <a:pt x="43" y="27"/>
                  </a:lnTo>
                  <a:lnTo>
                    <a:pt x="43" y="28"/>
                  </a:lnTo>
                  <a:lnTo>
                    <a:pt x="45" y="26"/>
                  </a:lnTo>
                  <a:lnTo>
                    <a:pt x="46" y="25"/>
                  </a:lnTo>
                  <a:lnTo>
                    <a:pt x="46" y="24"/>
                  </a:lnTo>
                  <a:lnTo>
                    <a:pt x="45" y="23"/>
                  </a:lnTo>
                  <a:close/>
                  <a:moveTo>
                    <a:pt x="93" y="22"/>
                  </a:moveTo>
                  <a:lnTo>
                    <a:pt x="93" y="22"/>
                  </a:lnTo>
                  <a:lnTo>
                    <a:pt x="91" y="23"/>
                  </a:lnTo>
                  <a:lnTo>
                    <a:pt x="93" y="24"/>
                  </a:lnTo>
                  <a:lnTo>
                    <a:pt x="93" y="25"/>
                  </a:lnTo>
                  <a:lnTo>
                    <a:pt x="94" y="25"/>
                  </a:lnTo>
                  <a:lnTo>
                    <a:pt x="94" y="24"/>
                  </a:lnTo>
                  <a:lnTo>
                    <a:pt x="93" y="23"/>
                  </a:lnTo>
                  <a:lnTo>
                    <a:pt x="93" y="22"/>
                  </a:lnTo>
                  <a:close/>
                  <a:moveTo>
                    <a:pt x="58" y="22"/>
                  </a:moveTo>
                  <a:lnTo>
                    <a:pt x="58" y="23"/>
                  </a:lnTo>
                  <a:lnTo>
                    <a:pt x="57" y="23"/>
                  </a:lnTo>
                  <a:lnTo>
                    <a:pt x="57" y="24"/>
                  </a:lnTo>
                  <a:lnTo>
                    <a:pt x="58" y="26"/>
                  </a:lnTo>
                  <a:lnTo>
                    <a:pt x="59" y="26"/>
                  </a:lnTo>
                  <a:lnTo>
                    <a:pt x="60" y="25"/>
                  </a:lnTo>
                  <a:lnTo>
                    <a:pt x="60" y="25"/>
                  </a:lnTo>
                  <a:lnTo>
                    <a:pt x="60" y="24"/>
                  </a:lnTo>
                  <a:lnTo>
                    <a:pt x="59" y="23"/>
                  </a:lnTo>
                  <a:lnTo>
                    <a:pt x="58" y="22"/>
                  </a:lnTo>
                  <a:close/>
                  <a:moveTo>
                    <a:pt x="77" y="22"/>
                  </a:moveTo>
                  <a:lnTo>
                    <a:pt x="77" y="22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7" y="24"/>
                  </a:lnTo>
                  <a:lnTo>
                    <a:pt x="77" y="23"/>
                  </a:lnTo>
                  <a:lnTo>
                    <a:pt x="77" y="23"/>
                  </a:lnTo>
                  <a:lnTo>
                    <a:pt x="77" y="22"/>
                  </a:lnTo>
                  <a:close/>
                  <a:moveTo>
                    <a:pt x="65" y="22"/>
                  </a:moveTo>
                  <a:lnTo>
                    <a:pt x="64" y="23"/>
                  </a:lnTo>
                  <a:lnTo>
                    <a:pt x="63" y="23"/>
                  </a:lnTo>
                  <a:lnTo>
                    <a:pt x="62" y="25"/>
                  </a:lnTo>
                  <a:lnTo>
                    <a:pt x="63" y="25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5" y="23"/>
                  </a:lnTo>
                  <a:lnTo>
                    <a:pt x="66" y="23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5" y="22"/>
                  </a:lnTo>
                  <a:lnTo>
                    <a:pt x="65" y="22"/>
                  </a:lnTo>
                  <a:close/>
                  <a:moveTo>
                    <a:pt x="51" y="21"/>
                  </a:moveTo>
                  <a:lnTo>
                    <a:pt x="48" y="25"/>
                  </a:lnTo>
                  <a:lnTo>
                    <a:pt x="49" y="26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2" y="26"/>
                  </a:lnTo>
                  <a:lnTo>
                    <a:pt x="53" y="25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1" y="21"/>
                  </a:lnTo>
                  <a:close/>
                  <a:moveTo>
                    <a:pt x="43" y="21"/>
                  </a:moveTo>
                  <a:lnTo>
                    <a:pt x="42" y="22"/>
                  </a:lnTo>
                  <a:lnTo>
                    <a:pt x="41" y="23"/>
                  </a:lnTo>
                  <a:lnTo>
                    <a:pt x="41" y="24"/>
                  </a:lnTo>
                  <a:lnTo>
                    <a:pt x="42" y="23"/>
                  </a:lnTo>
                  <a:lnTo>
                    <a:pt x="43" y="22"/>
                  </a:lnTo>
                  <a:lnTo>
                    <a:pt x="43" y="21"/>
                  </a:lnTo>
                  <a:close/>
                  <a:moveTo>
                    <a:pt x="111" y="21"/>
                  </a:moveTo>
                  <a:lnTo>
                    <a:pt x="110" y="22"/>
                  </a:lnTo>
                  <a:lnTo>
                    <a:pt x="110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2" y="26"/>
                  </a:lnTo>
                  <a:lnTo>
                    <a:pt x="110" y="27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4"/>
                  </a:lnTo>
                  <a:lnTo>
                    <a:pt x="110" y="37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09" y="39"/>
                  </a:lnTo>
                  <a:lnTo>
                    <a:pt x="109" y="43"/>
                  </a:lnTo>
                  <a:lnTo>
                    <a:pt x="109" y="47"/>
                  </a:lnTo>
                  <a:lnTo>
                    <a:pt x="110" y="51"/>
                  </a:lnTo>
                  <a:lnTo>
                    <a:pt x="112" y="36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11" y="22"/>
                  </a:lnTo>
                  <a:lnTo>
                    <a:pt x="111" y="21"/>
                  </a:lnTo>
                  <a:lnTo>
                    <a:pt x="111" y="21"/>
                  </a:lnTo>
                  <a:close/>
                  <a:moveTo>
                    <a:pt x="95" y="20"/>
                  </a:moveTo>
                  <a:lnTo>
                    <a:pt x="94" y="21"/>
                  </a:lnTo>
                  <a:lnTo>
                    <a:pt x="94" y="21"/>
                  </a:lnTo>
                  <a:lnTo>
                    <a:pt x="94" y="21"/>
                  </a:lnTo>
                  <a:lnTo>
                    <a:pt x="94" y="23"/>
                  </a:lnTo>
                  <a:lnTo>
                    <a:pt x="95" y="24"/>
                  </a:lnTo>
                  <a:lnTo>
                    <a:pt x="96" y="25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6" y="23"/>
                  </a:lnTo>
                  <a:lnTo>
                    <a:pt x="96" y="22"/>
                  </a:lnTo>
                  <a:lnTo>
                    <a:pt x="95" y="20"/>
                  </a:lnTo>
                  <a:close/>
                  <a:moveTo>
                    <a:pt x="79" y="20"/>
                  </a:moveTo>
                  <a:lnTo>
                    <a:pt x="79" y="21"/>
                  </a:lnTo>
                  <a:lnTo>
                    <a:pt x="78" y="22"/>
                  </a:lnTo>
                  <a:lnTo>
                    <a:pt x="78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2" y="22"/>
                  </a:lnTo>
                  <a:lnTo>
                    <a:pt x="81" y="20"/>
                  </a:lnTo>
                  <a:lnTo>
                    <a:pt x="79" y="20"/>
                  </a:lnTo>
                  <a:close/>
                  <a:moveTo>
                    <a:pt x="102" y="20"/>
                  </a:moveTo>
                  <a:lnTo>
                    <a:pt x="101" y="20"/>
                  </a:lnTo>
                  <a:lnTo>
                    <a:pt x="100" y="21"/>
                  </a:lnTo>
                  <a:lnTo>
                    <a:pt x="101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0"/>
                  </a:lnTo>
                  <a:lnTo>
                    <a:pt x="102" y="20"/>
                  </a:lnTo>
                  <a:close/>
                  <a:moveTo>
                    <a:pt x="71" y="20"/>
                  </a:moveTo>
                  <a:lnTo>
                    <a:pt x="70" y="21"/>
                  </a:lnTo>
                  <a:lnTo>
                    <a:pt x="69" y="22"/>
                  </a:lnTo>
                  <a:lnTo>
                    <a:pt x="70" y="23"/>
                  </a:lnTo>
                  <a:lnTo>
                    <a:pt x="70" y="24"/>
                  </a:lnTo>
                  <a:lnTo>
                    <a:pt x="71" y="25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4" y="23"/>
                  </a:lnTo>
                  <a:lnTo>
                    <a:pt x="73" y="22"/>
                  </a:lnTo>
                  <a:lnTo>
                    <a:pt x="72" y="21"/>
                  </a:lnTo>
                  <a:lnTo>
                    <a:pt x="71" y="20"/>
                  </a:lnTo>
                  <a:close/>
                  <a:moveTo>
                    <a:pt x="37" y="19"/>
                  </a:moveTo>
                  <a:lnTo>
                    <a:pt x="36" y="20"/>
                  </a:lnTo>
                  <a:lnTo>
                    <a:pt x="35" y="20"/>
                  </a:lnTo>
                  <a:lnTo>
                    <a:pt x="36" y="21"/>
                  </a:lnTo>
                  <a:lnTo>
                    <a:pt x="36" y="20"/>
                  </a:lnTo>
                  <a:lnTo>
                    <a:pt x="37" y="19"/>
                  </a:lnTo>
                  <a:close/>
                  <a:moveTo>
                    <a:pt x="31" y="19"/>
                  </a:moveTo>
                  <a:lnTo>
                    <a:pt x="30" y="20"/>
                  </a:lnTo>
                  <a:lnTo>
                    <a:pt x="29" y="20"/>
                  </a:lnTo>
                  <a:lnTo>
                    <a:pt x="29" y="21"/>
                  </a:lnTo>
                  <a:lnTo>
                    <a:pt x="29" y="22"/>
                  </a:lnTo>
                  <a:lnTo>
                    <a:pt x="29" y="23"/>
                  </a:lnTo>
                  <a:lnTo>
                    <a:pt x="30" y="21"/>
                  </a:lnTo>
                  <a:lnTo>
                    <a:pt x="31" y="19"/>
                  </a:lnTo>
                  <a:close/>
                  <a:moveTo>
                    <a:pt x="86" y="19"/>
                  </a:moveTo>
                  <a:lnTo>
                    <a:pt x="86" y="21"/>
                  </a:lnTo>
                  <a:lnTo>
                    <a:pt x="87" y="23"/>
                  </a:lnTo>
                  <a:lnTo>
                    <a:pt x="87" y="24"/>
                  </a:lnTo>
                  <a:lnTo>
                    <a:pt x="88" y="24"/>
                  </a:lnTo>
                  <a:lnTo>
                    <a:pt x="89" y="23"/>
                  </a:lnTo>
                  <a:lnTo>
                    <a:pt x="88" y="21"/>
                  </a:lnTo>
                  <a:lnTo>
                    <a:pt x="86" y="19"/>
                  </a:lnTo>
                  <a:close/>
                  <a:moveTo>
                    <a:pt x="41" y="19"/>
                  </a:moveTo>
                  <a:lnTo>
                    <a:pt x="41" y="20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1" y="22"/>
                  </a:lnTo>
                  <a:lnTo>
                    <a:pt x="41" y="21"/>
                  </a:lnTo>
                  <a:lnTo>
                    <a:pt x="42" y="20"/>
                  </a:lnTo>
                  <a:lnTo>
                    <a:pt x="42" y="19"/>
                  </a:lnTo>
                  <a:lnTo>
                    <a:pt x="42" y="19"/>
                  </a:lnTo>
                  <a:lnTo>
                    <a:pt x="41" y="19"/>
                  </a:lnTo>
                  <a:close/>
                  <a:moveTo>
                    <a:pt x="55" y="18"/>
                  </a:moveTo>
                  <a:lnTo>
                    <a:pt x="54" y="19"/>
                  </a:lnTo>
                  <a:lnTo>
                    <a:pt x="53" y="20"/>
                  </a:lnTo>
                  <a:lnTo>
                    <a:pt x="54" y="22"/>
                  </a:lnTo>
                  <a:lnTo>
                    <a:pt x="55" y="23"/>
                  </a:lnTo>
                  <a:lnTo>
                    <a:pt x="55" y="22"/>
                  </a:lnTo>
                  <a:lnTo>
                    <a:pt x="57" y="21"/>
                  </a:lnTo>
                  <a:lnTo>
                    <a:pt x="57" y="21"/>
                  </a:lnTo>
                  <a:lnTo>
                    <a:pt x="57" y="19"/>
                  </a:lnTo>
                  <a:lnTo>
                    <a:pt x="55" y="18"/>
                  </a:lnTo>
                  <a:close/>
                  <a:moveTo>
                    <a:pt x="111" y="18"/>
                  </a:moveTo>
                  <a:lnTo>
                    <a:pt x="111" y="19"/>
                  </a:lnTo>
                  <a:lnTo>
                    <a:pt x="111" y="20"/>
                  </a:lnTo>
                  <a:lnTo>
                    <a:pt x="112" y="21"/>
                  </a:lnTo>
                  <a:lnTo>
                    <a:pt x="112" y="20"/>
                  </a:lnTo>
                  <a:lnTo>
                    <a:pt x="112" y="19"/>
                  </a:lnTo>
                  <a:lnTo>
                    <a:pt x="112" y="18"/>
                  </a:lnTo>
                  <a:lnTo>
                    <a:pt x="111" y="18"/>
                  </a:lnTo>
                  <a:close/>
                  <a:moveTo>
                    <a:pt x="35" y="18"/>
                  </a:moveTo>
                  <a:lnTo>
                    <a:pt x="35" y="19"/>
                  </a:lnTo>
                  <a:lnTo>
                    <a:pt x="35" y="20"/>
                  </a:lnTo>
                  <a:lnTo>
                    <a:pt x="35" y="19"/>
                  </a:lnTo>
                  <a:lnTo>
                    <a:pt x="35" y="18"/>
                  </a:lnTo>
                  <a:close/>
                  <a:moveTo>
                    <a:pt x="100" y="18"/>
                  </a:moveTo>
                  <a:lnTo>
                    <a:pt x="100" y="18"/>
                  </a:lnTo>
                  <a:lnTo>
                    <a:pt x="99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0" y="18"/>
                  </a:lnTo>
                  <a:close/>
                  <a:moveTo>
                    <a:pt x="48" y="18"/>
                  </a:moveTo>
                  <a:lnTo>
                    <a:pt x="48" y="19"/>
                  </a:lnTo>
                  <a:lnTo>
                    <a:pt x="47" y="20"/>
                  </a:lnTo>
                  <a:lnTo>
                    <a:pt x="46" y="22"/>
                  </a:lnTo>
                  <a:lnTo>
                    <a:pt x="47" y="22"/>
                  </a:lnTo>
                  <a:lnTo>
                    <a:pt x="47" y="24"/>
                  </a:lnTo>
                  <a:lnTo>
                    <a:pt x="49" y="22"/>
                  </a:lnTo>
                  <a:lnTo>
                    <a:pt x="50" y="20"/>
                  </a:lnTo>
                  <a:lnTo>
                    <a:pt x="50" y="19"/>
                  </a:lnTo>
                  <a:lnTo>
                    <a:pt x="49" y="18"/>
                  </a:lnTo>
                  <a:lnTo>
                    <a:pt x="48" y="18"/>
                  </a:lnTo>
                  <a:close/>
                  <a:moveTo>
                    <a:pt x="41" y="18"/>
                  </a:moveTo>
                  <a:lnTo>
                    <a:pt x="39" y="20"/>
                  </a:lnTo>
                  <a:lnTo>
                    <a:pt x="40" y="19"/>
                  </a:lnTo>
                  <a:lnTo>
                    <a:pt x="41" y="18"/>
                  </a:lnTo>
                  <a:lnTo>
                    <a:pt x="41" y="18"/>
                  </a:lnTo>
                  <a:close/>
                  <a:moveTo>
                    <a:pt x="69" y="16"/>
                  </a:moveTo>
                  <a:lnTo>
                    <a:pt x="69" y="18"/>
                  </a:lnTo>
                  <a:lnTo>
                    <a:pt x="67" y="19"/>
                  </a:lnTo>
                  <a:lnTo>
                    <a:pt x="67" y="20"/>
                  </a:lnTo>
                  <a:lnTo>
                    <a:pt x="67" y="21"/>
                  </a:lnTo>
                  <a:lnTo>
                    <a:pt x="67" y="21"/>
                  </a:lnTo>
                  <a:lnTo>
                    <a:pt x="69" y="20"/>
                  </a:lnTo>
                  <a:lnTo>
                    <a:pt x="70" y="18"/>
                  </a:lnTo>
                  <a:lnTo>
                    <a:pt x="70" y="18"/>
                  </a:lnTo>
                  <a:lnTo>
                    <a:pt x="69" y="16"/>
                  </a:lnTo>
                  <a:close/>
                  <a:moveTo>
                    <a:pt x="88" y="16"/>
                  </a:moveTo>
                  <a:lnTo>
                    <a:pt x="88" y="18"/>
                  </a:lnTo>
                  <a:lnTo>
                    <a:pt x="88" y="18"/>
                  </a:lnTo>
                  <a:lnTo>
                    <a:pt x="89" y="19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9" y="16"/>
                  </a:lnTo>
                  <a:lnTo>
                    <a:pt x="88" y="16"/>
                  </a:lnTo>
                  <a:close/>
                  <a:moveTo>
                    <a:pt x="97" y="16"/>
                  </a:moveTo>
                  <a:lnTo>
                    <a:pt x="97" y="18"/>
                  </a:lnTo>
                  <a:lnTo>
                    <a:pt x="96" y="18"/>
                  </a:lnTo>
                  <a:lnTo>
                    <a:pt x="96" y="19"/>
                  </a:lnTo>
                  <a:lnTo>
                    <a:pt x="96" y="19"/>
                  </a:lnTo>
                  <a:lnTo>
                    <a:pt x="96" y="20"/>
                  </a:lnTo>
                  <a:lnTo>
                    <a:pt x="97" y="20"/>
                  </a:lnTo>
                  <a:lnTo>
                    <a:pt x="97" y="19"/>
                  </a:lnTo>
                  <a:lnTo>
                    <a:pt x="97" y="18"/>
                  </a:lnTo>
                  <a:lnTo>
                    <a:pt x="97" y="16"/>
                  </a:lnTo>
                  <a:close/>
                  <a:moveTo>
                    <a:pt x="62" y="16"/>
                  </a:moveTo>
                  <a:lnTo>
                    <a:pt x="62" y="19"/>
                  </a:lnTo>
                  <a:lnTo>
                    <a:pt x="61" y="20"/>
                  </a:lnTo>
                  <a:lnTo>
                    <a:pt x="59" y="21"/>
                  </a:lnTo>
                  <a:lnTo>
                    <a:pt x="60" y="21"/>
                  </a:lnTo>
                  <a:lnTo>
                    <a:pt x="60" y="22"/>
                  </a:lnTo>
                  <a:lnTo>
                    <a:pt x="61" y="23"/>
                  </a:lnTo>
                  <a:lnTo>
                    <a:pt x="62" y="23"/>
                  </a:lnTo>
                  <a:lnTo>
                    <a:pt x="63" y="22"/>
                  </a:lnTo>
                  <a:lnTo>
                    <a:pt x="64" y="20"/>
                  </a:lnTo>
                  <a:lnTo>
                    <a:pt x="64" y="19"/>
                  </a:lnTo>
                  <a:lnTo>
                    <a:pt x="62" y="16"/>
                  </a:lnTo>
                  <a:close/>
                  <a:moveTo>
                    <a:pt x="105" y="16"/>
                  </a:moveTo>
                  <a:lnTo>
                    <a:pt x="105" y="16"/>
                  </a:lnTo>
                  <a:lnTo>
                    <a:pt x="105" y="16"/>
                  </a:lnTo>
                  <a:lnTo>
                    <a:pt x="105" y="16"/>
                  </a:lnTo>
                  <a:lnTo>
                    <a:pt x="105" y="18"/>
                  </a:lnTo>
                  <a:lnTo>
                    <a:pt x="105" y="18"/>
                  </a:lnTo>
                  <a:lnTo>
                    <a:pt x="105" y="19"/>
                  </a:lnTo>
                  <a:lnTo>
                    <a:pt x="106" y="19"/>
                  </a:lnTo>
                  <a:lnTo>
                    <a:pt x="106" y="18"/>
                  </a:lnTo>
                  <a:lnTo>
                    <a:pt x="105" y="16"/>
                  </a:lnTo>
                  <a:lnTo>
                    <a:pt x="105" y="16"/>
                  </a:lnTo>
                  <a:lnTo>
                    <a:pt x="105" y="16"/>
                  </a:lnTo>
                  <a:close/>
                  <a:moveTo>
                    <a:pt x="83" y="16"/>
                  </a:moveTo>
                  <a:lnTo>
                    <a:pt x="82" y="16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9"/>
                  </a:lnTo>
                  <a:lnTo>
                    <a:pt x="83" y="20"/>
                  </a:lnTo>
                  <a:lnTo>
                    <a:pt x="83" y="20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4" y="19"/>
                  </a:lnTo>
                  <a:lnTo>
                    <a:pt x="83" y="16"/>
                  </a:lnTo>
                  <a:lnTo>
                    <a:pt x="83" y="16"/>
                  </a:lnTo>
                  <a:close/>
                  <a:moveTo>
                    <a:pt x="91" y="15"/>
                  </a:moveTo>
                  <a:lnTo>
                    <a:pt x="91" y="18"/>
                  </a:lnTo>
                  <a:lnTo>
                    <a:pt x="91" y="19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8"/>
                  </a:lnTo>
                  <a:lnTo>
                    <a:pt x="91" y="16"/>
                  </a:lnTo>
                  <a:lnTo>
                    <a:pt x="91" y="15"/>
                  </a:lnTo>
                  <a:close/>
                  <a:moveTo>
                    <a:pt x="48" y="15"/>
                  </a:moveTo>
                  <a:lnTo>
                    <a:pt x="47" y="16"/>
                  </a:lnTo>
                  <a:lnTo>
                    <a:pt x="46" y="18"/>
                  </a:lnTo>
                  <a:lnTo>
                    <a:pt x="45" y="19"/>
                  </a:lnTo>
                  <a:lnTo>
                    <a:pt x="45" y="20"/>
                  </a:lnTo>
                  <a:lnTo>
                    <a:pt x="46" y="19"/>
                  </a:lnTo>
                  <a:lnTo>
                    <a:pt x="47" y="18"/>
                  </a:lnTo>
                  <a:lnTo>
                    <a:pt x="48" y="16"/>
                  </a:lnTo>
                  <a:lnTo>
                    <a:pt x="48" y="15"/>
                  </a:lnTo>
                  <a:close/>
                  <a:moveTo>
                    <a:pt x="15" y="15"/>
                  </a:moveTo>
                  <a:lnTo>
                    <a:pt x="9" y="33"/>
                  </a:lnTo>
                  <a:lnTo>
                    <a:pt x="4" y="50"/>
                  </a:lnTo>
                  <a:lnTo>
                    <a:pt x="10" y="33"/>
                  </a:lnTo>
                  <a:lnTo>
                    <a:pt x="15" y="15"/>
                  </a:lnTo>
                  <a:close/>
                  <a:moveTo>
                    <a:pt x="22" y="15"/>
                  </a:moveTo>
                  <a:lnTo>
                    <a:pt x="18" y="26"/>
                  </a:lnTo>
                  <a:lnTo>
                    <a:pt x="18" y="26"/>
                  </a:lnTo>
                  <a:lnTo>
                    <a:pt x="18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4"/>
                  </a:lnTo>
                  <a:lnTo>
                    <a:pt x="19" y="23"/>
                  </a:lnTo>
                  <a:lnTo>
                    <a:pt x="21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2" y="15"/>
                  </a:lnTo>
                  <a:close/>
                  <a:moveTo>
                    <a:pt x="108" y="15"/>
                  </a:moveTo>
                  <a:lnTo>
                    <a:pt x="108" y="16"/>
                  </a:lnTo>
                  <a:lnTo>
                    <a:pt x="108" y="18"/>
                  </a:lnTo>
                  <a:lnTo>
                    <a:pt x="108" y="19"/>
                  </a:lnTo>
                  <a:lnTo>
                    <a:pt x="108" y="18"/>
                  </a:lnTo>
                  <a:lnTo>
                    <a:pt x="108" y="16"/>
                  </a:lnTo>
                  <a:lnTo>
                    <a:pt x="108" y="15"/>
                  </a:lnTo>
                  <a:lnTo>
                    <a:pt x="108" y="15"/>
                  </a:lnTo>
                  <a:close/>
                  <a:moveTo>
                    <a:pt x="83" y="15"/>
                  </a:moveTo>
                  <a:lnTo>
                    <a:pt x="83" y="16"/>
                  </a:lnTo>
                  <a:lnTo>
                    <a:pt x="84" y="18"/>
                  </a:lnTo>
                  <a:lnTo>
                    <a:pt x="85" y="18"/>
                  </a:lnTo>
                  <a:lnTo>
                    <a:pt x="85" y="16"/>
                  </a:lnTo>
                  <a:lnTo>
                    <a:pt x="84" y="15"/>
                  </a:lnTo>
                  <a:lnTo>
                    <a:pt x="83" y="15"/>
                  </a:lnTo>
                  <a:close/>
                  <a:moveTo>
                    <a:pt x="39" y="15"/>
                  </a:moveTo>
                  <a:lnTo>
                    <a:pt x="39" y="15"/>
                  </a:lnTo>
                  <a:lnTo>
                    <a:pt x="39" y="16"/>
                  </a:lnTo>
                  <a:lnTo>
                    <a:pt x="38" y="16"/>
                  </a:lnTo>
                  <a:lnTo>
                    <a:pt x="39" y="18"/>
                  </a:lnTo>
                  <a:lnTo>
                    <a:pt x="39" y="16"/>
                  </a:lnTo>
                  <a:lnTo>
                    <a:pt x="39" y="15"/>
                  </a:lnTo>
                  <a:lnTo>
                    <a:pt x="40" y="15"/>
                  </a:lnTo>
                  <a:lnTo>
                    <a:pt x="39" y="15"/>
                  </a:lnTo>
                  <a:close/>
                  <a:moveTo>
                    <a:pt x="26" y="15"/>
                  </a:moveTo>
                  <a:lnTo>
                    <a:pt x="26" y="15"/>
                  </a:lnTo>
                  <a:lnTo>
                    <a:pt x="25" y="15"/>
                  </a:lnTo>
                  <a:lnTo>
                    <a:pt x="24" y="15"/>
                  </a:lnTo>
                  <a:lnTo>
                    <a:pt x="27" y="36"/>
                  </a:lnTo>
                  <a:lnTo>
                    <a:pt x="29" y="55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0" y="64"/>
                  </a:lnTo>
                  <a:lnTo>
                    <a:pt x="31" y="73"/>
                  </a:lnTo>
                  <a:lnTo>
                    <a:pt x="31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1" y="78"/>
                  </a:lnTo>
                  <a:lnTo>
                    <a:pt x="31" y="80"/>
                  </a:lnTo>
                  <a:lnTo>
                    <a:pt x="31" y="82"/>
                  </a:lnTo>
                  <a:lnTo>
                    <a:pt x="34" y="100"/>
                  </a:lnTo>
                  <a:lnTo>
                    <a:pt x="35" y="118"/>
                  </a:lnTo>
                  <a:lnTo>
                    <a:pt x="36" y="130"/>
                  </a:lnTo>
                  <a:lnTo>
                    <a:pt x="37" y="142"/>
                  </a:lnTo>
                  <a:lnTo>
                    <a:pt x="35" y="112"/>
                  </a:lnTo>
                  <a:lnTo>
                    <a:pt x="35" y="82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4" y="81"/>
                  </a:lnTo>
                  <a:lnTo>
                    <a:pt x="31" y="58"/>
                  </a:lnTo>
                  <a:lnTo>
                    <a:pt x="28" y="35"/>
                  </a:lnTo>
                  <a:lnTo>
                    <a:pt x="26" y="15"/>
                  </a:lnTo>
                  <a:close/>
                  <a:moveTo>
                    <a:pt x="17" y="14"/>
                  </a:moveTo>
                  <a:lnTo>
                    <a:pt x="17" y="14"/>
                  </a:lnTo>
                  <a:lnTo>
                    <a:pt x="14" y="23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12" y="33"/>
                  </a:lnTo>
                  <a:lnTo>
                    <a:pt x="13" y="28"/>
                  </a:lnTo>
                  <a:lnTo>
                    <a:pt x="14" y="25"/>
                  </a:lnTo>
                  <a:lnTo>
                    <a:pt x="15" y="22"/>
                  </a:lnTo>
                  <a:lnTo>
                    <a:pt x="16" y="19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7" y="14"/>
                  </a:lnTo>
                  <a:close/>
                  <a:moveTo>
                    <a:pt x="34" y="14"/>
                  </a:moveTo>
                  <a:lnTo>
                    <a:pt x="34" y="15"/>
                  </a:lnTo>
                  <a:lnTo>
                    <a:pt x="34" y="15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5" y="15"/>
                  </a:lnTo>
                  <a:lnTo>
                    <a:pt x="35" y="14"/>
                  </a:lnTo>
                  <a:lnTo>
                    <a:pt x="34" y="14"/>
                  </a:lnTo>
                  <a:close/>
                  <a:moveTo>
                    <a:pt x="76" y="13"/>
                  </a:moveTo>
                  <a:lnTo>
                    <a:pt x="74" y="15"/>
                  </a:lnTo>
                  <a:lnTo>
                    <a:pt x="73" y="16"/>
                  </a:lnTo>
                  <a:lnTo>
                    <a:pt x="72" y="18"/>
                  </a:lnTo>
                  <a:lnTo>
                    <a:pt x="75" y="22"/>
                  </a:lnTo>
                  <a:lnTo>
                    <a:pt x="76" y="21"/>
                  </a:lnTo>
                  <a:lnTo>
                    <a:pt x="77" y="19"/>
                  </a:lnTo>
                  <a:lnTo>
                    <a:pt x="77" y="16"/>
                  </a:lnTo>
                  <a:lnTo>
                    <a:pt x="77" y="15"/>
                  </a:lnTo>
                  <a:lnTo>
                    <a:pt x="76" y="13"/>
                  </a:lnTo>
                  <a:close/>
                  <a:moveTo>
                    <a:pt x="47" y="13"/>
                  </a:moveTo>
                  <a:lnTo>
                    <a:pt x="45" y="14"/>
                  </a:lnTo>
                  <a:lnTo>
                    <a:pt x="43" y="15"/>
                  </a:lnTo>
                  <a:lnTo>
                    <a:pt x="43" y="18"/>
                  </a:lnTo>
                  <a:lnTo>
                    <a:pt x="45" y="16"/>
                  </a:lnTo>
                  <a:lnTo>
                    <a:pt x="46" y="16"/>
                  </a:lnTo>
                  <a:lnTo>
                    <a:pt x="47" y="14"/>
                  </a:lnTo>
                  <a:lnTo>
                    <a:pt x="47" y="13"/>
                  </a:lnTo>
                  <a:close/>
                  <a:moveTo>
                    <a:pt x="12" y="13"/>
                  </a:moveTo>
                  <a:lnTo>
                    <a:pt x="11" y="14"/>
                  </a:lnTo>
                  <a:lnTo>
                    <a:pt x="11" y="15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12" y="14"/>
                  </a:lnTo>
                  <a:lnTo>
                    <a:pt x="12" y="13"/>
                  </a:lnTo>
                  <a:close/>
                  <a:moveTo>
                    <a:pt x="52" y="13"/>
                  </a:moveTo>
                  <a:lnTo>
                    <a:pt x="51" y="14"/>
                  </a:lnTo>
                  <a:lnTo>
                    <a:pt x="50" y="15"/>
                  </a:lnTo>
                  <a:lnTo>
                    <a:pt x="50" y="16"/>
                  </a:lnTo>
                  <a:lnTo>
                    <a:pt x="52" y="18"/>
                  </a:lnTo>
                  <a:lnTo>
                    <a:pt x="53" y="16"/>
                  </a:lnTo>
                  <a:lnTo>
                    <a:pt x="53" y="15"/>
                  </a:lnTo>
                  <a:lnTo>
                    <a:pt x="53" y="14"/>
                  </a:lnTo>
                  <a:lnTo>
                    <a:pt x="52" y="13"/>
                  </a:lnTo>
                  <a:close/>
                  <a:moveTo>
                    <a:pt x="66" y="12"/>
                  </a:moveTo>
                  <a:lnTo>
                    <a:pt x="65" y="13"/>
                  </a:lnTo>
                  <a:lnTo>
                    <a:pt x="64" y="14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65" y="18"/>
                  </a:lnTo>
                  <a:lnTo>
                    <a:pt x="65" y="18"/>
                  </a:lnTo>
                  <a:lnTo>
                    <a:pt x="67" y="16"/>
                  </a:lnTo>
                  <a:lnTo>
                    <a:pt x="67" y="15"/>
                  </a:lnTo>
                  <a:lnTo>
                    <a:pt x="67" y="14"/>
                  </a:lnTo>
                  <a:lnTo>
                    <a:pt x="66" y="12"/>
                  </a:lnTo>
                  <a:close/>
                  <a:moveTo>
                    <a:pt x="29" y="12"/>
                  </a:moveTo>
                  <a:lnTo>
                    <a:pt x="28" y="14"/>
                  </a:lnTo>
                  <a:lnTo>
                    <a:pt x="28" y="16"/>
                  </a:lnTo>
                  <a:lnTo>
                    <a:pt x="29" y="15"/>
                  </a:lnTo>
                  <a:lnTo>
                    <a:pt x="29" y="14"/>
                  </a:lnTo>
                  <a:lnTo>
                    <a:pt x="29" y="13"/>
                  </a:lnTo>
                  <a:lnTo>
                    <a:pt x="29" y="12"/>
                  </a:lnTo>
                  <a:close/>
                  <a:moveTo>
                    <a:pt x="101" y="12"/>
                  </a:moveTo>
                  <a:lnTo>
                    <a:pt x="100" y="13"/>
                  </a:lnTo>
                  <a:lnTo>
                    <a:pt x="100" y="14"/>
                  </a:lnTo>
                  <a:lnTo>
                    <a:pt x="101" y="15"/>
                  </a:lnTo>
                  <a:lnTo>
                    <a:pt x="102" y="15"/>
                  </a:lnTo>
                  <a:lnTo>
                    <a:pt x="102" y="15"/>
                  </a:lnTo>
                  <a:lnTo>
                    <a:pt x="102" y="15"/>
                  </a:lnTo>
                  <a:lnTo>
                    <a:pt x="101" y="15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1" y="13"/>
                  </a:lnTo>
                  <a:lnTo>
                    <a:pt x="102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1" y="12"/>
                  </a:lnTo>
                  <a:lnTo>
                    <a:pt x="101" y="12"/>
                  </a:lnTo>
                  <a:close/>
                  <a:moveTo>
                    <a:pt x="60" y="12"/>
                  </a:moveTo>
                  <a:lnTo>
                    <a:pt x="58" y="14"/>
                  </a:lnTo>
                  <a:lnTo>
                    <a:pt x="57" y="16"/>
                  </a:lnTo>
                  <a:lnTo>
                    <a:pt x="57" y="18"/>
                  </a:lnTo>
                  <a:lnTo>
                    <a:pt x="58" y="18"/>
                  </a:lnTo>
                  <a:lnTo>
                    <a:pt x="59" y="19"/>
                  </a:lnTo>
                  <a:lnTo>
                    <a:pt x="60" y="18"/>
                  </a:lnTo>
                  <a:lnTo>
                    <a:pt x="61" y="16"/>
                  </a:lnTo>
                  <a:lnTo>
                    <a:pt x="61" y="15"/>
                  </a:lnTo>
                  <a:lnTo>
                    <a:pt x="61" y="14"/>
                  </a:lnTo>
                  <a:lnTo>
                    <a:pt x="60" y="13"/>
                  </a:lnTo>
                  <a:lnTo>
                    <a:pt x="60" y="12"/>
                  </a:lnTo>
                  <a:close/>
                  <a:moveTo>
                    <a:pt x="81" y="12"/>
                  </a:moveTo>
                  <a:lnTo>
                    <a:pt x="79" y="12"/>
                  </a:lnTo>
                  <a:lnTo>
                    <a:pt x="79" y="13"/>
                  </a:lnTo>
                  <a:lnTo>
                    <a:pt x="79" y="14"/>
                  </a:lnTo>
                  <a:lnTo>
                    <a:pt x="79" y="15"/>
                  </a:lnTo>
                  <a:lnTo>
                    <a:pt x="81" y="16"/>
                  </a:lnTo>
                  <a:lnTo>
                    <a:pt x="82" y="14"/>
                  </a:lnTo>
                  <a:lnTo>
                    <a:pt x="83" y="13"/>
                  </a:lnTo>
                  <a:lnTo>
                    <a:pt x="82" y="12"/>
                  </a:lnTo>
                  <a:lnTo>
                    <a:pt x="81" y="12"/>
                  </a:lnTo>
                  <a:close/>
                  <a:moveTo>
                    <a:pt x="87" y="11"/>
                  </a:moveTo>
                  <a:lnTo>
                    <a:pt x="86" y="12"/>
                  </a:lnTo>
                  <a:lnTo>
                    <a:pt x="86" y="14"/>
                  </a:lnTo>
                  <a:lnTo>
                    <a:pt x="87" y="16"/>
                  </a:lnTo>
                  <a:lnTo>
                    <a:pt x="87" y="15"/>
                  </a:lnTo>
                  <a:lnTo>
                    <a:pt x="88" y="14"/>
                  </a:lnTo>
                  <a:lnTo>
                    <a:pt x="88" y="12"/>
                  </a:lnTo>
                  <a:lnTo>
                    <a:pt x="87" y="11"/>
                  </a:lnTo>
                  <a:close/>
                  <a:moveTo>
                    <a:pt x="74" y="11"/>
                  </a:moveTo>
                  <a:lnTo>
                    <a:pt x="74" y="12"/>
                  </a:lnTo>
                  <a:lnTo>
                    <a:pt x="73" y="12"/>
                  </a:lnTo>
                  <a:lnTo>
                    <a:pt x="73" y="12"/>
                  </a:lnTo>
                  <a:lnTo>
                    <a:pt x="73" y="13"/>
                  </a:lnTo>
                  <a:lnTo>
                    <a:pt x="71" y="14"/>
                  </a:lnTo>
                  <a:lnTo>
                    <a:pt x="71" y="16"/>
                  </a:lnTo>
                  <a:lnTo>
                    <a:pt x="71" y="16"/>
                  </a:lnTo>
                  <a:lnTo>
                    <a:pt x="72" y="16"/>
                  </a:lnTo>
                  <a:lnTo>
                    <a:pt x="73" y="14"/>
                  </a:lnTo>
                  <a:lnTo>
                    <a:pt x="75" y="12"/>
                  </a:lnTo>
                  <a:lnTo>
                    <a:pt x="75" y="12"/>
                  </a:lnTo>
                  <a:lnTo>
                    <a:pt x="75" y="11"/>
                  </a:lnTo>
                  <a:lnTo>
                    <a:pt x="74" y="11"/>
                  </a:lnTo>
                  <a:close/>
                  <a:moveTo>
                    <a:pt x="35" y="11"/>
                  </a:moveTo>
                  <a:lnTo>
                    <a:pt x="34" y="12"/>
                  </a:lnTo>
                  <a:lnTo>
                    <a:pt x="34" y="13"/>
                  </a:lnTo>
                  <a:lnTo>
                    <a:pt x="33" y="14"/>
                  </a:lnTo>
                  <a:lnTo>
                    <a:pt x="34" y="13"/>
                  </a:lnTo>
                  <a:lnTo>
                    <a:pt x="35" y="12"/>
                  </a:lnTo>
                  <a:lnTo>
                    <a:pt x="35" y="11"/>
                  </a:lnTo>
                  <a:close/>
                  <a:moveTo>
                    <a:pt x="12" y="11"/>
                  </a:moveTo>
                  <a:lnTo>
                    <a:pt x="12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2" y="11"/>
                  </a:lnTo>
                  <a:close/>
                  <a:moveTo>
                    <a:pt x="102" y="10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3" y="12"/>
                  </a:lnTo>
                  <a:lnTo>
                    <a:pt x="102" y="11"/>
                  </a:lnTo>
                  <a:lnTo>
                    <a:pt x="103" y="11"/>
                  </a:lnTo>
                  <a:lnTo>
                    <a:pt x="103" y="11"/>
                  </a:lnTo>
                  <a:lnTo>
                    <a:pt x="102" y="10"/>
                  </a:lnTo>
                  <a:close/>
                  <a:moveTo>
                    <a:pt x="94" y="10"/>
                  </a:moveTo>
                  <a:lnTo>
                    <a:pt x="94" y="11"/>
                  </a:lnTo>
                  <a:lnTo>
                    <a:pt x="93" y="11"/>
                  </a:lnTo>
                  <a:lnTo>
                    <a:pt x="93" y="12"/>
                  </a:lnTo>
                  <a:lnTo>
                    <a:pt x="93" y="13"/>
                  </a:lnTo>
                  <a:lnTo>
                    <a:pt x="93" y="14"/>
                  </a:lnTo>
                  <a:lnTo>
                    <a:pt x="94" y="15"/>
                  </a:lnTo>
                  <a:lnTo>
                    <a:pt x="95" y="16"/>
                  </a:lnTo>
                  <a:lnTo>
                    <a:pt x="96" y="16"/>
                  </a:lnTo>
                  <a:lnTo>
                    <a:pt x="96" y="15"/>
                  </a:lnTo>
                  <a:lnTo>
                    <a:pt x="96" y="14"/>
                  </a:lnTo>
                  <a:lnTo>
                    <a:pt x="95" y="12"/>
                  </a:lnTo>
                  <a:lnTo>
                    <a:pt x="95" y="11"/>
                  </a:lnTo>
                  <a:lnTo>
                    <a:pt x="94" y="10"/>
                  </a:lnTo>
                  <a:close/>
                  <a:moveTo>
                    <a:pt x="45" y="10"/>
                  </a:moveTo>
                  <a:lnTo>
                    <a:pt x="42" y="11"/>
                  </a:lnTo>
                  <a:lnTo>
                    <a:pt x="42" y="12"/>
                  </a:lnTo>
                  <a:lnTo>
                    <a:pt x="43" y="11"/>
                  </a:lnTo>
                  <a:lnTo>
                    <a:pt x="45" y="10"/>
                  </a:lnTo>
                  <a:close/>
                  <a:moveTo>
                    <a:pt x="79" y="10"/>
                  </a:moveTo>
                  <a:lnTo>
                    <a:pt x="79" y="10"/>
                  </a:lnTo>
                  <a:lnTo>
                    <a:pt x="79" y="10"/>
                  </a:lnTo>
                  <a:lnTo>
                    <a:pt x="79" y="11"/>
                  </a:lnTo>
                  <a:lnTo>
                    <a:pt x="79" y="11"/>
                  </a:lnTo>
                  <a:lnTo>
                    <a:pt x="79" y="11"/>
                  </a:lnTo>
                  <a:lnTo>
                    <a:pt x="79" y="11"/>
                  </a:lnTo>
                  <a:lnTo>
                    <a:pt x="81" y="11"/>
                  </a:lnTo>
                  <a:lnTo>
                    <a:pt x="81" y="11"/>
                  </a:lnTo>
                  <a:lnTo>
                    <a:pt x="81" y="11"/>
                  </a:lnTo>
                  <a:lnTo>
                    <a:pt x="79" y="10"/>
                  </a:lnTo>
                  <a:close/>
                  <a:moveTo>
                    <a:pt x="40" y="10"/>
                  </a:moveTo>
                  <a:lnTo>
                    <a:pt x="40" y="10"/>
                  </a:lnTo>
                  <a:lnTo>
                    <a:pt x="40" y="11"/>
                  </a:lnTo>
                  <a:lnTo>
                    <a:pt x="40" y="12"/>
                  </a:lnTo>
                  <a:lnTo>
                    <a:pt x="41" y="11"/>
                  </a:lnTo>
                  <a:lnTo>
                    <a:pt x="41" y="10"/>
                  </a:lnTo>
                  <a:lnTo>
                    <a:pt x="40" y="10"/>
                  </a:lnTo>
                  <a:close/>
                  <a:moveTo>
                    <a:pt x="108" y="10"/>
                  </a:moveTo>
                  <a:lnTo>
                    <a:pt x="108" y="10"/>
                  </a:lnTo>
                  <a:lnTo>
                    <a:pt x="108" y="11"/>
                  </a:lnTo>
                  <a:lnTo>
                    <a:pt x="109" y="11"/>
                  </a:lnTo>
                  <a:lnTo>
                    <a:pt x="109" y="11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08" y="10"/>
                  </a:lnTo>
                  <a:close/>
                  <a:moveTo>
                    <a:pt x="49" y="9"/>
                  </a:moveTo>
                  <a:lnTo>
                    <a:pt x="48" y="10"/>
                  </a:lnTo>
                  <a:lnTo>
                    <a:pt x="48" y="11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8" y="13"/>
                  </a:lnTo>
                  <a:lnTo>
                    <a:pt x="49" y="12"/>
                  </a:lnTo>
                  <a:lnTo>
                    <a:pt x="50" y="10"/>
                  </a:lnTo>
                  <a:lnTo>
                    <a:pt x="49" y="9"/>
                  </a:lnTo>
                  <a:close/>
                  <a:moveTo>
                    <a:pt x="62" y="9"/>
                  </a:moveTo>
                  <a:lnTo>
                    <a:pt x="62" y="9"/>
                  </a:lnTo>
                  <a:lnTo>
                    <a:pt x="61" y="10"/>
                  </a:lnTo>
                  <a:lnTo>
                    <a:pt x="61" y="11"/>
                  </a:lnTo>
                  <a:lnTo>
                    <a:pt x="62" y="12"/>
                  </a:lnTo>
                  <a:lnTo>
                    <a:pt x="62" y="13"/>
                  </a:lnTo>
                  <a:lnTo>
                    <a:pt x="63" y="13"/>
                  </a:lnTo>
                  <a:lnTo>
                    <a:pt x="64" y="12"/>
                  </a:lnTo>
                  <a:lnTo>
                    <a:pt x="65" y="11"/>
                  </a:lnTo>
                  <a:lnTo>
                    <a:pt x="64" y="10"/>
                  </a:lnTo>
                  <a:lnTo>
                    <a:pt x="63" y="9"/>
                  </a:lnTo>
                  <a:lnTo>
                    <a:pt x="62" y="9"/>
                  </a:lnTo>
                  <a:close/>
                  <a:moveTo>
                    <a:pt x="99" y="8"/>
                  </a:moveTo>
                  <a:lnTo>
                    <a:pt x="99" y="9"/>
                  </a:lnTo>
                  <a:lnTo>
                    <a:pt x="99" y="9"/>
                  </a:lnTo>
                  <a:lnTo>
                    <a:pt x="99" y="10"/>
                  </a:lnTo>
                  <a:lnTo>
                    <a:pt x="99" y="11"/>
                  </a:lnTo>
                  <a:lnTo>
                    <a:pt x="99" y="12"/>
                  </a:lnTo>
                  <a:lnTo>
                    <a:pt x="99" y="11"/>
                  </a:lnTo>
                  <a:lnTo>
                    <a:pt x="100" y="11"/>
                  </a:lnTo>
                  <a:lnTo>
                    <a:pt x="100" y="10"/>
                  </a:lnTo>
                  <a:lnTo>
                    <a:pt x="100" y="10"/>
                  </a:lnTo>
                  <a:lnTo>
                    <a:pt x="100" y="9"/>
                  </a:lnTo>
                  <a:lnTo>
                    <a:pt x="99" y="8"/>
                  </a:lnTo>
                  <a:close/>
                  <a:moveTo>
                    <a:pt x="71" y="8"/>
                  </a:moveTo>
                  <a:lnTo>
                    <a:pt x="71" y="8"/>
                  </a:lnTo>
                  <a:lnTo>
                    <a:pt x="70" y="9"/>
                  </a:lnTo>
                  <a:lnTo>
                    <a:pt x="69" y="10"/>
                  </a:lnTo>
                  <a:lnTo>
                    <a:pt x="67" y="11"/>
                  </a:lnTo>
                  <a:lnTo>
                    <a:pt x="69" y="13"/>
                  </a:lnTo>
                  <a:lnTo>
                    <a:pt x="70" y="13"/>
                  </a:lnTo>
                  <a:lnTo>
                    <a:pt x="72" y="11"/>
                  </a:lnTo>
                  <a:lnTo>
                    <a:pt x="73" y="9"/>
                  </a:lnTo>
                  <a:lnTo>
                    <a:pt x="72" y="8"/>
                  </a:lnTo>
                  <a:lnTo>
                    <a:pt x="71" y="8"/>
                  </a:lnTo>
                  <a:close/>
                  <a:moveTo>
                    <a:pt x="49" y="8"/>
                  </a:moveTo>
                  <a:lnTo>
                    <a:pt x="48" y="8"/>
                  </a:lnTo>
                  <a:lnTo>
                    <a:pt x="48" y="9"/>
                  </a:lnTo>
                  <a:lnTo>
                    <a:pt x="48" y="10"/>
                  </a:lnTo>
                  <a:lnTo>
                    <a:pt x="48" y="9"/>
                  </a:lnTo>
                  <a:lnTo>
                    <a:pt x="49" y="8"/>
                  </a:lnTo>
                  <a:lnTo>
                    <a:pt x="49" y="8"/>
                  </a:lnTo>
                  <a:close/>
                  <a:moveTo>
                    <a:pt x="77" y="7"/>
                  </a:moveTo>
                  <a:lnTo>
                    <a:pt x="76" y="8"/>
                  </a:lnTo>
                  <a:lnTo>
                    <a:pt x="76" y="9"/>
                  </a:lnTo>
                  <a:lnTo>
                    <a:pt x="76" y="10"/>
                  </a:lnTo>
                  <a:lnTo>
                    <a:pt x="77" y="10"/>
                  </a:lnTo>
                  <a:lnTo>
                    <a:pt x="77" y="9"/>
                  </a:lnTo>
                  <a:lnTo>
                    <a:pt x="78" y="9"/>
                  </a:lnTo>
                  <a:lnTo>
                    <a:pt x="78" y="8"/>
                  </a:lnTo>
                  <a:lnTo>
                    <a:pt x="77" y="7"/>
                  </a:lnTo>
                  <a:close/>
                  <a:moveTo>
                    <a:pt x="57" y="7"/>
                  </a:moveTo>
                  <a:lnTo>
                    <a:pt x="54" y="8"/>
                  </a:lnTo>
                  <a:lnTo>
                    <a:pt x="54" y="8"/>
                  </a:lnTo>
                  <a:lnTo>
                    <a:pt x="53" y="9"/>
                  </a:lnTo>
                  <a:lnTo>
                    <a:pt x="52" y="10"/>
                  </a:lnTo>
                  <a:lnTo>
                    <a:pt x="53" y="12"/>
                  </a:lnTo>
                  <a:lnTo>
                    <a:pt x="54" y="14"/>
                  </a:lnTo>
                  <a:lnTo>
                    <a:pt x="57" y="13"/>
                  </a:lnTo>
                  <a:lnTo>
                    <a:pt x="58" y="12"/>
                  </a:lnTo>
                  <a:lnTo>
                    <a:pt x="58" y="10"/>
                  </a:lnTo>
                  <a:lnTo>
                    <a:pt x="58" y="9"/>
                  </a:lnTo>
                  <a:lnTo>
                    <a:pt x="57" y="7"/>
                  </a:lnTo>
                  <a:close/>
                  <a:moveTo>
                    <a:pt x="26" y="7"/>
                  </a:moveTo>
                  <a:lnTo>
                    <a:pt x="25" y="9"/>
                  </a:lnTo>
                  <a:lnTo>
                    <a:pt x="24" y="10"/>
                  </a:lnTo>
                  <a:lnTo>
                    <a:pt x="24" y="12"/>
                  </a:lnTo>
                  <a:lnTo>
                    <a:pt x="25" y="10"/>
                  </a:lnTo>
                  <a:lnTo>
                    <a:pt x="25" y="9"/>
                  </a:lnTo>
                  <a:lnTo>
                    <a:pt x="26" y="7"/>
                  </a:lnTo>
                  <a:close/>
                  <a:moveTo>
                    <a:pt x="107" y="7"/>
                  </a:moveTo>
                  <a:lnTo>
                    <a:pt x="106" y="7"/>
                  </a:lnTo>
                  <a:lnTo>
                    <a:pt x="106" y="8"/>
                  </a:lnTo>
                  <a:lnTo>
                    <a:pt x="105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07" y="9"/>
                  </a:lnTo>
                  <a:lnTo>
                    <a:pt x="107" y="8"/>
                  </a:lnTo>
                  <a:lnTo>
                    <a:pt x="107" y="8"/>
                  </a:lnTo>
                  <a:lnTo>
                    <a:pt x="107" y="7"/>
                  </a:lnTo>
                  <a:close/>
                  <a:moveTo>
                    <a:pt x="21" y="7"/>
                  </a:moveTo>
                  <a:lnTo>
                    <a:pt x="21" y="11"/>
                  </a:lnTo>
                  <a:lnTo>
                    <a:pt x="18" y="15"/>
                  </a:lnTo>
                  <a:lnTo>
                    <a:pt x="17" y="20"/>
                  </a:lnTo>
                  <a:lnTo>
                    <a:pt x="17" y="24"/>
                  </a:lnTo>
                  <a:lnTo>
                    <a:pt x="17" y="20"/>
                  </a:lnTo>
                  <a:lnTo>
                    <a:pt x="19" y="16"/>
                  </a:lnTo>
                  <a:lnTo>
                    <a:pt x="22" y="12"/>
                  </a:lnTo>
                  <a:lnTo>
                    <a:pt x="22" y="9"/>
                  </a:lnTo>
                  <a:lnTo>
                    <a:pt x="22" y="8"/>
                  </a:lnTo>
                  <a:lnTo>
                    <a:pt x="22" y="7"/>
                  </a:lnTo>
                  <a:lnTo>
                    <a:pt x="21" y="7"/>
                  </a:lnTo>
                  <a:close/>
                  <a:moveTo>
                    <a:pt x="97" y="7"/>
                  </a:moveTo>
                  <a:lnTo>
                    <a:pt x="97" y="8"/>
                  </a:lnTo>
                  <a:lnTo>
                    <a:pt x="97" y="8"/>
                  </a:lnTo>
                  <a:lnTo>
                    <a:pt x="97" y="9"/>
                  </a:lnTo>
                  <a:lnTo>
                    <a:pt x="97" y="8"/>
                  </a:lnTo>
                  <a:lnTo>
                    <a:pt x="98" y="8"/>
                  </a:lnTo>
                  <a:lnTo>
                    <a:pt x="98" y="7"/>
                  </a:lnTo>
                  <a:lnTo>
                    <a:pt x="97" y="7"/>
                  </a:lnTo>
                  <a:close/>
                  <a:moveTo>
                    <a:pt x="91" y="6"/>
                  </a:moveTo>
                  <a:lnTo>
                    <a:pt x="91" y="7"/>
                  </a:lnTo>
                  <a:lnTo>
                    <a:pt x="90" y="8"/>
                  </a:lnTo>
                  <a:lnTo>
                    <a:pt x="89" y="8"/>
                  </a:lnTo>
                  <a:lnTo>
                    <a:pt x="89" y="9"/>
                  </a:lnTo>
                  <a:lnTo>
                    <a:pt x="90" y="9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3" y="8"/>
                  </a:lnTo>
                  <a:lnTo>
                    <a:pt x="93" y="8"/>
                  </a:lnTo>
                  <a:lnTo>
                    <a:pt x="93" y="9"/>
                  </a:lnTo>
                  <a:lnTo>
                    <a:pt x="94" y="8"/>
                  </a:lnTo>
                  <a:lnTo>
                    <a:pt x="93" y="7"/>
                  </a:lnTo>
                  <a:lnTo>
                    <a:pt x="91" y="6"/>
                  </a:lnTo>
                  <a:close/>
                  <a:moveTo>
                    <a:pt x="34" y="6"/>
                  </a:moveTo>
                  <a:lnTo>
                    <a:pt x="33" y="7"/>
                  </a:lnTo>
                  <a:lnTo>
                    <a:pt x="33" y="9"/>
                  </a:lnTo>
                  <a:lnTo>
                    <a:pt x="33" y="11"/>
                  </a:lnTo>
                  <a:lnTo>
                    <a:pt x="34" y="9"/>
                  </a:lnTo>
                  <a:lnTo>
                    <a:pt x="36" y="8"/>
                  </a:lnTo>
                  <a:lnTo>
                    <a:pt x="35" y="7"/>
                  </a:lnTo>
                  <a:lnTo>
                    <a:pt x="35" y="6"/>
                  </a:lnTo>
                  <a:lnTo>
                    <a:pt x="34" y="6"/>
                  </a:lnTo>
                  <a:close/>
                  <a:moveTo>
                    <a:pt x="47" y="6"/>
                  </a:moveTo>
                  <a:lnTo>
                    <a:pt x="47" y="7"/>
                  </a:lnTo>
                  <a:lnTo>
                    <a:pt x="46" y="7"/>
                  </a:lnTo>
                  <a:lnTo>
                    <a:pt x="45" y="8"/>
                  </a:lnTo>
                  <a:lnTo>
                    <a:pt x="46" y="9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6"/>
                  </a:lnTo>
                  <a:close/>
                  <a:moveTo>
                    <a:pt x="99" y="4"/>
                  </a:moveTo>
                  <a:lnTo>
                    <a:pt x="100" y="7"/>
                  </a:lnTo>
                  <a:lnTo>
                    <a:pt x="101" y="9"/>
                  </a:lnTo>
                  <a:lnTo>
                    <a:pt x="102" y="9"/>
                  </a:lnTo>
                  <a:lnTo>
                    <a:pt x="101" y="8"/>
                  </a:lnTo>
                  <a:lnTo>
                    <a:pt x="101" y="7"/>
                  </a:lnTo>
                  <a:lnTo>
                    <a:pt x="100" y="6"/>
                  </a:lnTo>
                  <a:lnTo>
                    <a:pt x="99" y="4"/>
                  </a:lnTo>
                  <a:close/>
                  <a:moveTo>
                    <a:pt x="39" y="4"/>
                  </a:moveTo>
                  <a:lnTo>
                    <a:pt x="39" y="6"/>
                  </a:lnTo>
                  <a:lnTo>
                    <a:pt x="38" y="7"/>
                  </a:lnTo>
                  <a:lnTo>
                    <a:pt x="38" y="8"/>
                  </a:lnTo>
                  <a:lnTo>
                    <a:pt x="39" y="7"/>
                  </a:lnTo>
                  <a:lnTo>
                    <a:pt x="39" y="6"/>
                  </a:lnTo>
                  <a:lnTo>
                    <a:pt x="40" y="6"/>
                  </a:lnTo>
                  <a:lnTo>
                    <a:pt x="39" y="4"/>
                  </a:lnTo>
                  <a:close/>
                  <a:moveTo>
                    <a:pt x="84" y="4"/>
                  </a:moveTo>
                  <a:lnTo>
                    <a:pt x="81" y="8"/>
                  </a:lnTo>
                  <a:lnTo>
                    <a:pt x="82" y="9"/>
                  </a:lnTo>
                  <a:lnTo>
                    <a:pt x="83" y="10"/>
                  </a:lnTo>
                  <a:lnTo>
                    <a:pt x="84" y="12"/>
                  </a:lnTo>
                  <a:lnTo>
                    <a:pt x="85" y="11"/>
                  </a:lnTo>
                  <a:lnTo>
                    <a:pt x="85" y="9"/>
                  </a:lnTo>
                  <a:lnTo>
                    <a:pt x="85" y="7"/>
                  </a:lnTo>
                  <a:lnTo>
                    <a:pt x="85" y="6"/>
                  </a:lnTo>
                  <a:lnTo>
                    <a:pt x="84" y="4"/>
                  </a:lnTo>
                  <a:close/>
                  <a:moveTo>
                    <a:pt x="53" y="3"/>
                  </a:moveTo>
                  <a:lnTo>
                    <a:pt x="53" y="4"/>
                  </a:lnTo>
                  <a:lnTo>
                    <a:pt x="52" y="4"/>
                  </a:lnTo>
                  <a:lnTo>
                    <a:pt x="51" y="6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0" y="7"/>
                  </a:lnTo>
                  <a:lnTo>
                    <a:pt x="50" y="8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1" y="9"/>
                  </a:lnTo>
                  <a:lnTo>
                    <a:pt x="52" y="8"/>
                  </a:lnTo>
                  <a:lnTo>
                    <a:pt x="53" y="7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3"/>
                  </a:lnTo>
                  <a:lnTo>
                    <a:pt x="53" y="3"/>
                  </a:lnTo>
                  <a:close/>
                  <a:moveTo>
                    <a:pt x="46" y="3"/>
                  </a:moveTo>
                  <a:lnTo>
                    <a:pt x="45" y="4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8"/>
                  </a:lnTo>
                  <a:lnTo>
                    <a:pt x="46" y="6"/>
                  </a:lnTo>
                  <a:lnTo>
                    <a:pt x="47" y="4"/>
                  </a:lnTo>
                  <a:lnTo>
                    <a:pt x="46" y="3"/>
                  </a:lnTo>
                  <a:lnTo>
                    <a:pt x="46" y="3"/>
                  </a:lnTo>
                  <a:close/>
                  <a:moveTo>
                    <a:pt x="75" y="3"/>
                  </a:moveTo>
                  <a:lnTo>
                    <a:pt x="74" y="3"/>
                  </a:lnTo>
                  <a:lnTo>
                    <a:pt x="73" y="4"/>
                  </a:lnTo>
                  <a:lnTo>
                    <a:pt x="74" y="7"/>
                  </a:lnTo>
                  <a:lnTo>
                    <a:pt x="74" y="8"/>
                  </a:lnTo>
                  <a:lnTo>
                    <a:pt x="75" y="7"/>
                  </a:lnTo>
                  <a:lnTo>
                    <a:pt x="76" y="7"/>
                  </a:lnTo>
                  <a:lnTo>
                    <a:pt x="76" y="6"/>
                  </a:lnTo>
                  <a:lnTo>
                    <a:pt x="76" y="3"/>
                  </a:lnTo>
                  <a:lnTo>
                    <a:pt x="75" y="3"/>
                  </a:lnTo>
                  <a:close/>
                  <a:moveTo>
                    <a:pt x="59" y="2"/>
                  </a:moveTo>
                  <a:lnTo>
                    <a:pt x="59" y="3"/>
                  </a:lnTo>
                  <a:lnTo>
                    <a:pt x="58" y="4"/>
                  </a:lnTo>
                  <a:lnTo>
                    <a:pt x="57" y="4"/>
                  </a:lnTo>
                  <a:lnTo>
                    <a:pt x="58" y="7"/>
                  </a:lnTo>
                  <a:lnTo>
                    <a:pt x="60" y="9"/>
                  </a:lnTo>
                  <a:lnTo>
                    <a:pt x="61" y="8"/>
                  </a:lnTo>
                  <a:lnTo>
                    <a:pt x="61" y="7"/>
                  </a:lnTo>
                  <a:lnTo>
                    <a:pt x="60" y="4"/>
                  </a:lnTo>
                  <a:lnTo>
                    <a:pt x="59" y="2"/>
                  </a:lnTo>
                  <a:close/>
                  <a:moveTo>
                    <a:pt x="69" y="2"/>
                  </a:moveTo>
                  <a:lnTo>
                    <a:pt x="66" y="4"/>
                  </a:lnTo>
                  <a:lnTo>
                    <a:pt x="64" y="7"/>
                  </a:lnTo>
                  <a:lnTo>
                    <a:pt x="65" y="8"/>
                  </a:lnTo>
                  <a:lnTo>
                    <a:pt x="65" y="9"/>
                  </a:lnTo>
                  <a:lnTo>
                    <a:pt x="66" y="9"/>
                  </a:lnTo>
                  <a:lnTo>
                    <a:pt x="67" y="8"/>
                  </a:lnTo>
                  <a:lnTo>
                    <a:pt x="70" y="7"/>
                  </a:lnTo>
                  <a:lnTo>
                    <a:pt x="71" y="6"/>
                  </a:lnTo>
                  <a:lnTo>
                    <a:pt x="70" y="4"/>
                  </a:lnTo>
                  <a:lnTo>
                    <a:pt x="69" y="3"/>
                  </a:lnTo>
                  <a:lnTo>
                    <a:pt x="69" y="2"/>
                  </a:lnTo>
                  <a:close/>
                  <a:moveTo>
                    <a:pt x="52" y="2"/>
                  </a:moveTo>
                  <a:lnTo>
                    <a:pt x="52" y="3"/>
                  </a:lnTo>
                  <a:lnTo>
                    <a:pt x="51" y="4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1" y="6"/>
                  </a:lnTo>
                  <a:lnTo>
                    <a:pt x="52" y="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52" y="2"/>
                  </a:lnTo>
                  <a:close/>
                  <a:moveTo>
                    <a:pt x="41" y="1"/>
                  </a:moveTo>
                  <a:lnTo>
                    <a:pt x="41" y="2"/>
                  </a:lnTo>
                  <a:lnTo>
                    <a:pt x="41" y="2"/>
                  </a:lnTo>
                  <a:lnTo>
                    <a:pt x="40" y="3"/>
                  </a:lnTo>
                  <a:lnTo>
                    <a:pt x="41" y="3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1"/>
                  </a:lnTo>
                  <a:close/>
                  <a:moveTo>
                    <a:pt x="83" y="1"/>
                  </a:moveTo>
                  <a:lnTo>
                    <a:pt x="82" y="2"/>
                  </a:lnTo>
                  <a:lnTo>
                    <a:pt x="81" y="3"/>
                  </a:lnTo>
                  <a:lnTo>
                    <a:pt x="79" y="4"/>
                  </a:lnTo>
                  <a:lnTo>
                    <a:pt x="79" y="6"/>
                  </a:lnTo>
                  <a:lnTo>
                    <a:pt x="79" y="7"/>
                  </a:lnTo>
                  <a:lnTo>
                    <a:pt x="81" y="6"/>
                  </a:lnTo>
                  <a:lnTo>
                    <a:pt x="83" y="3"/>
                  </a:lnTo>
                  <a:lnTo>
                    <a:pt x="83" y="2"/>
                  </a:lnTo>
                  <a:lnTo>
                    <a:pt x="83" y="1"/>
                  </a:lnTo>
                  <a:close/>
                  <a:moveTo>
                    <a:pt x="97" y="1"/>
                  </a:moveTo>
                  <a:lnTo>
                    <a:pt x="95" y="1"/>
                  </a:lnTo>
                  <a:lnTo>
                    <a:pt x="95" y="3"/>
                  </a:lnTo>
                  <a:lnTo>
                    <a:pt x="95" y="4"/>
                  </a:lnTo>
                  <a:lnTo>
                    <a:pt x="96" y="6"/>
                  </a:lnTo>
                  <a:lnTo>
                    <a:pt x="97" y="3"/>
                  </a:lnTo>
                  <a:lnTo>
                    <a:pt x="97" y="2"/>
                  </a:lnTo>
                  <a:lnTo>
                    <a:pt x="97" y="2"/>
                  </a:lnTo>
                  <a:lnTo>
                    <a:pt x="97" y="1"/>
                  </a:lnTo>
                  <a:close/>
                  <a:moveTo>
                    <a:pt x="52" y="0"/>
                  </a:moveTo>
                  <a:lnTo>
                    <a:pt x="51" y="0"/>
                  </a:lnTo>
                  <a:lnTo>
                    <a:pt x="50" y="1"/>
                  </a:lnTo>
                  <a:lnTo>
                    <a:pt x="49" y="2"/>
                  </a:lnTo>
                  <a:lnTo>
                    <a:pt x="49" y="4"/>
                  </a:lnTo>
                  <a:lnTo>
                    <a:pt x="50" y="3"/>
                  </a:lnTo>
                  <a:lnTo>
                    <a:pt x="51" y="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4" name="Freeform 123"/>
            <p:cNvSpPr>
              <a:spLocks noEditPoints="1"/>
            </p:cNvSpPr>
            <p:nvPr/>
          </p:nvSpPr>
          <p:spPr bwMode="auto">
            <a:xfrm>
              <a:off x="9574926" y="2421286"/>
              <a:ext cx="1715705" cy="2604698"/>
            </a:xfrm>
            <a:custGeom>
              <a:avLst/>
              <a:gdLst>
                <a:gd name="T0" fmla="*/ 130 w 303"/>
                <a:gd name="T1" fmla="*/ 134 h 460"/>
                <a:gd name="T2" fmla="*/ 77 w 303"/>
                <a:gd name="T3" fmla="*/ 134 h 460"/>
                <a:gd name="T4" fmla="*/ 96 w 303"/>
                <a:gd name="T5" fmla="*/ 136 h 460"/>
                <a:gd name="T6" fmla="*/ 109 w 303"/>
                <a:gd name="T7" fmla="*/ 132 h 460"/>
                <a:gd name="T8" fmla="*/ 77 w 303"/>
                <a:gd name="T9" fmla="*/ 131 h 460"/>
                <a:gd name="T10" fmla="*/ 124 w 303"/>
                <a:gd name="T11" fmla="*/ 130 h 460"/>
                <a:gd name="T12" fmla="*/ 75 w 303"/>
                <a:gd name="T13" fmla="*/ 131 h 460"/>
                <a:gd name="T14" fmla="*/ 72 w 303"/>
                <a:gd name="T15" fmla="*/ 129 h 460"/>
                <a:gd name="T16" fmla="*/ 106 w 303"/>
                <a:gd name="T17" fmla="*/ 130 h 460"/>
                <a:gd name="T18" fmla="*/ 97 w 303"/>
                <a:gd name="T19" fmla="*/ 132 h 460"/>
                <a:gd name="T20" fmla="*/ 74 w 303"/>
                <a:gd name="T21" fmla="*/ 126 h 460"/>
                <a:gd name="T22" fmla="*/ 61 w 303"/>
                <a:gd name="T23" fmla="*/ 123 h 460"/>
                <a:gd name="T24" fmla="*/ 48 w 303"/>
                <a:gd name="T25" fmla="*/ 129 h 460"/>
                <a:gd name="T26" fmla="*/ 136 w 303"/>
                <a:gd name="T27" fmla="*/ 125 h 460"/>
                <a:gd name="T28" fmla="*/ 138 w 303"/>
                <a:gd name="T29" fmla="*/ 122 h 460"/>
                <a:gd name="T30" fmla="*/ 81 w 303"/>
                <a:gd name="T31" fmla="*/ 124 h 460"/>
                <a:gd name="T32" fmla="*/ 97 w 303"/>
                <a:gd name="T33" fmla="*/ 119 h 460"/>
                <a:gd name="T34" fmla="*/ 118 w 303"/>
                <a:gd name="T35" fmla="*/ 120 h 460"/>
                <a:gd name="T36" fmla="*/ 132 w 303"/>
                <a:gd name="T37" fmla="*/ 120 h 460"/>
                <a:gd name="T38" fmla="*/ 65 w 303"/>
                <a:gd name="T39" fmla="*/ 118 h 460"/>
                <a:gd name="T40" fmla="*/ 56 w 303"/>
                <a:gd name="T41" fmla="*/ 117 h 460"/>
                <a:gd name="T42" fmla="*/ 61 w 303"/>
                <a:gd name="T43" fmla="*/ 119 h 460"/>
                <a:gd name="T44" fmla="*/ 111 w 303"/>
                <a:gd name="T45" fmla="*/ 118 h 460"/>
                <a:gd name="T46" fmla="*/ 118 w 303"/>
                <a:gd name="T47" fmla="*/ 112 h 460"/>
                <a:gd name="T48" fmla="*/ 46 w 303"/>
                <a:gd name="T49" fmla="*/ 112 h 460"/>
                <a:gd name="T50" fmla="*/ 80 w 303"/>
                <a:gd name="T51" fmla="*/ 116 h 460"/>
                <a:gd name="T52" fmla="*/ 68 w 303"/>
                <a:gd name="T53" fmla="*/ 110 h 460"/>
                <a:gd name="T54" fmla="*/ 87 w 303"/>
                <a:gd name="T55" fmla="*/ 110 h 460"/>
                <a:gd name="T56" fmla="*/ 133 w 303"/>
                <a:gd name="T57" fmla="*/ 117 h 460"/>
                <a:gd name="T58" fmla="*/ 99 w 303"/>
                <a:gd name="T59" fmla="*/ 119 h 460"/>
                <a:gd name="T60" fmla="*/ 118 w 303"/>
                <a:gd name="T61" fmla="*/ 109 h 460"/>
                <a:gd name="T62" fmla="*/ 51 w 303"/>
                <a:gd name="T63" fmla="*/ 110 h 460"/>
                <a:gd name="T64" fmla="*/ 119 w 303"/>
                <a:gd name="T65" fmla="*/ 107 h 460"/>
                <a:gd name="T66" fmla="*/ 136 w 303"/>
                <a:gd name="T67" fmla="*/ 104 h 460"/>
                <a:gd name="T68" fmla="*/ 64 w 303"/>
                <a:gd name="T69" fmla="*/ 111 h 460"/>
                <a:gd name="T70" fmla="*/ 121 w 303"/>
                <a:gd name="T71" fmla="*/ 113 h 460"/>
                <a:gd name="T72" fmla="*/ 59 w 303"/>
                <a:gd name="T73" fmla="*/ 102 h 460"/>
                <a:gd name="T74" fmla="*/ 284 w 303"/>
                <a:gd name="T75" fmla="*/ 35 h 460"/>
                <a:gd name="T76" fmla="*/ 297 w 303"/>
                <a:gd name="T77" fmla="*/ 12 h 460"/>
                <a:gd name="T78" fmla="*/ 263 w 303"/>
                <a:gd name="T79" fmla="*/ 66 h 460"/>
                <a:gd name="T80" fmla="*/ 220 w 303"/>
                <a:gd name="T81" fmla="*/ 120 h 460"/>
                <a:gd name="T82" fmla="*/ 138 w 303"/>
                <a:gd name="T83" fmla="*/ 155 h 460"/>
                <a:gd name="T84" fmla="*/ 133 w 303"/>
                <a:gd name="T85" fmla="*/ 237 h 460"/>
                <a:gd name="T86" fmla="*/ 130 w 303"/>
                <a:gd name="T87" fmla="*/ 357 h 460"/>
                <a:gd name="T88" fmla="*/ 133 w 303"/>
                <a:gd name="T89" fmla="*/ 456 h 460"/>
                <a:gd name="T90" fmla="*/ 104 w 303"/>
                <a:gd name="T91" fmla="*/ 445 h 460"/>
                <a:gd name="T92" fmla="*/ 116 w 303"/>
                <a:gd name="T93" fmla="*/ 416 h 460"/>
                <a:gd name="T94" fmla="*/ 109 w 303"/>
                <a:gd name="T95" fmla="*/ 374 h 460"/>
                <a:gd name="T96" fmla="*/ 93 w 303"/>
                <a:gd name="T97" fmla="*/ 286 h 460"/>
                <a:gd name="T98" fmla="*/ 81 w 303"/>
                <a:gd name="T99" fmla="*/ 310 h 460"/>
                <a:gd name="T100" fmla="*/ 73 w 303"/>
                <a:gd name="T101" fmla="*/ 422 h 460"/>
                <a:gd name="T102" fmla="*/ 73 w 303"/>
                <a:gd name="T103" fmla="*/ 453 h 460"/>
                <a:gd name="T104" fmla="*/ 47 w 303"/>
                <a:gd name="T105" fmla="*/ 455 h 460"/>
                <a:gd name="T106" fmla="*/ 57 w 303"/>
                <a:gd name="T107" fmla="*/ 389 h 460"/>
                <a:gd name="T108" fmla="*/ 40 w 303"/>
                <a:gd name="T109" fmla="*/ 166 h 460"/>
                <a:gd name="T110" fmla="*/ 13 w 303"/>
                <a:gd name="T111" fmla="*/ 270 h 460"/>
                <a:gd name="T112" fmla="*/ 2 w 303"/>
                <a:gd name="T113" fmla="*/ 329 h 460"/>
                <a:gd name="T114" fmla="*/ 3 w 303"/>
                <a:gd name="T115" fmla="*/ 290 h 460"/>
                <a:gd name="T116" fmla="*/ 15 w 303"/>
                <a:gd name="T117" fmla="*/ 202 h 460"/>
                <a:gd name="T118" fmla="*/ 46 w 303"/>
                <a:gd name="T119" fmla="*/ 109 h 460"/>
                <a:gd name="T120" fmla="*/ 109 w 303"/>
                <a:gd name="T121" fmla="*/ 102 h 460"/>
                <a:gd name="T122" fmla="*/ 265 w 303"/>
                <a:gd name="T123" fmla="*/ 52 h 460"/>
                <a:gd name="T124" fmla="*/ 293 w 303"/>
                <a:gd name="T125" fmla="*/ 1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3" h="460">
                  <a:moveTo>
                    <a:pt x="52" y="134"/>
                  </a:moveTo>
                  <a:lnTo>
                    <a:pt x="52" y="136"/>
                  </a:lnTo>
                  <a:lnTo>
                    <a:pt x="51" y="138"/>
                  </a:lnTo>
                  <a:lnTo>
                    <a:pt x="50" y="141"/>
                  </a:lnTo>
                  <a:lnTo>
                    <a:pt x="51" y="143"/>
                  </a:lnTo>
                  <a:lnTo>
                    <a:pt x="53" y="140"/>
                  </a:lnTo>
                  <a:lnTo>
                    <a:pt x="52" y="138"/>
                  </a:lnTo>
                  <a:lnTo>
                    <a:pt x="53" y="137"/>
                  </a:lnTo>
                  <a:lnTo>
                    <a:pt x="53" y="135"/>
                  </a:lnTo>
                  <a:lnTo>
                    <a:pt x="52" y="134"/>
                  </a:lnTo>
                  <a:close/>
                  <a:moveTo>
                    <a:pt x="66" y="133"/>
                  </a:moveTo>
                  <a:lnTo>
                    <a:pt x="65" y="134"/>
                  </a:lnTo>
                  <a:lnTo>
                    <a:pt x="66" y="134"/>
                  </a:lnTo>
                  <a:lnTo>
                    <a:pt x="65" y="135"/>
                  </a:lnTo>
                  <a:lnTo>
                    <a:pt x="66" y="135"/>
                  </a:lnTo>
                  <a:lnTo>
                    <a:pt x="66" y="135"/>
                  </a:lnTo>
                  <a:lnTo>
                    <a:pt x="68" y="134"/>
                  </a:lnTo>
                  <a:lnTo>
                    <a:pt x="66" y="133"/>
                  </a:lnTo>
                  <a:close/>
                  <a:moveTo>
                    <a:pt x="128" y="133"/>
                  </a:moveTo>
                  <a:lnTo>
                    <a:pt x="129" y="134"/>
                  </a:lnTo>
                  <a:lnTo>
                    <a:pt x="129" y="135"/>
                  </a:lnTo>
                  <a:lnTo>
                    <a:pt x="129" y="136"/>
                  </a:lnTo>
                  <a:lnTo>
                    <a:pt x="129" y="137"/>
                  </a:lnTo>
                  <a:lnTo>
                    <a:pt x="129" y="138"/>
                  </a:lnTo>
                  <a:lnTo>
                    <a:pt x="129" y="140"/>
                  </a:lnTo>
                  <a:lnTo>
                    <a:pt x="129" y="138"/>
                  </a:lnTo>
                  <a:lnTo>
                    <a:pt x="130" y="137"/>
                  </a:lnTo>
                  <a:lnTo>
                    <a:pt x="130" y="136"/>
                  </a:lnTo>
                  <a:lnTo>
                    <a:pt x="130" y="134"/>
                  </a:lnTo>
                  <a:lnTo>
                    <a:pt x="129" y="133"/>
                  </a:lnTo>
                  <a:lnTo>
                    <a:pt x="128" y="133"/>
                  </a:lnTo>
                  <a:close/>
                  <a:moveTo>
                    <a:pt x="126" y="133"/>
                  </a:moveTo>
                  <a:lnTo>
                    <a:pt x="125" y="134"/>
                  </a:lnTo>
                  <a:lnTo>
                    <a:pt x="125" y="135"/>
                  </a:lnTo>
                  <a:lnTo>
                    <a:pt x="124" y="136"/>
                  </a:lnTo>
                  <a:lnTo>
                    <a:pt x="124" y="137"/>
                  </a:lnTo>
                  <a:lnTo>
                    <a:pt x="125" y="138"/>
                  </a:lnTo>
                  <a:lnTo>
                    <a:pt x="126" y="140"/>
                  </a:lnTo>
                  <a:lnTo>
                    <a:pt x="126" y="137"/>
                  </a:lnTo>
                  <a:lnTo>
                    <a:pt x="126" y="134"/>
                  </a:lnTo>
                  <a:lnTo>
                    <a:pt x="126" y="133"/>
                  </a:lnTo>
                  <a:close/>
                  <a:moveTo>
                    <a:pt x="111" y="133"/>
                  </a:moveTo>
                  <a:lnTo>
                    <a:pt x="111" y="134"/>
                  </a:lnTo>
                  <a:lnTo>
                    <a:pt x="110" y="134"/>
                  </a:lnTo>
                  <a:lnTo>
                    <a:pt x="110" y="136"/>
                  </a:lnTo>
                  <a:lnTo>
                    <a:pt x="109" y="136"/>
                  </a:lnTo>
                  <a:lnTo>
                    <a:pt x="109" y="137"/>
                  </a:lnTo>
                  <a:lnTo>
                    <a:pt x="110" y="138"/>
                  </a:lnTo>
                  <a:lnTo>
                    <a:pt x="110" y="140"/>
                  </a:lnTo>
                  <a:lnTo>
                    <a:pt x="111" y="141"/>
                  </a:lnTo>
                  <a:lnTo>
                    <a:pt x="113" y="140"/>
                  </a:lnTo>
                  <a:lnTo>
                    <a:pt x="114" y="137"/>
                  </a:lnTo>
                  <a:lnTo>
                    <a:pt x="113" y="136"/>
                  </a:lnTo>
                  <a:lnTo>
                    <a:pt x="112" y="134"/>
                  </a:lnTo>
                  <a:lnTo>
                    <a:pt x="111" y="133"/>
                  </a:lnTo>
                  <a:close/>
                  <a:moveTo>
                    <a:pt x="78" y="132"/>
                  </a:moveTo>
                  <a:lnTo>
                    <a:pt x="78" y="133"/>
                  </a:lnTo>
                  <a:lnTo>
                    <a:pt x="77" y="134"/>
                  </a:lnTo>
                  <a:lnTo>
                    <a:pt x="77" y="135"/>
                  </a:lnTo>
                  <a:lnTo>
                    <a:pt x="78" y="135"/>
                  </a:lnTo>
                  <a:lnTo>
                    <a:pt x="77" y="136"/>
                  </a:lnTo>
                  <a:lnTo>
                    <a:pt x="78" y="137"/>
                  </a:lnTo>
                  <a:lnTo>
                    <a:pt x="80" y="137"/>
                  </a:lnTo>
                  <a:lnTo>
                    <a:pt x="81" y="136"/>
                  </a:lnTo>
                  <a:lnTo>
                    <a:pt x="81" y="135"/>
                  </a:lnTo>
                  <a:lnTo>
                    <a:pt x="81" y="134"/>
                  </a:lnTo>
                  <a:lnTo>
                    <a:pt x="78" y="132"/>
                  </a:lnTo>
                  <a:close/>
                  <a:moveTo>
                    <a:pt x="73" y="132"/>
                  </a:moveTo>
                  <a:lnTo>
                    <a:pt x="72" y="133"/>
                  </a:lnTo>
                  <a:lnTo>
                    <a:pt x="71" y="134"/>
                  </a:lnTo>
                  <a:lnTo>
                    <a:pt x="71" y="135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71" y="136"/>
                  </a:lnTo>
                  <a:lnTo>
                    <a:pt x="71" y="137"/>
                  </a:lnTo>
                  <a:lnTo>
                    <a:pt x="72" y="135"/>
                  </a:lnTo>
                  <a:lnTo>
                    <a:pt x="74" y="133"/>
                  </a:lnTo>
                  <a:lnTo>
                    <a:pt x="73" y="132"/>
                  </a:lnTo>
                  <a:close/>
                  <a:moveTo>
                    <a:pt x="95" y="132"/>
                  </a:moveTo>
                  <a:lnTo>
                    <a:pt x="94" y="132"/>
                  </a:lnTo>
                  <a:lnTo>
                    <a:pt x="94" y="133"/>
                  </a:lnTo>
                  <a:lnTo>
                    <a:pt x="93" y="134"/>
                  </a:lnTo>
                  <a:lnTo>
                    <a:pt x="93" y="135"/>
                  </a:lnTo>
                  <a:lnTo>
                    <a:pt x="94" y="136"/>
                  </a:lnTo>
                  <a:lnTo>
                    <a:pt x="94" y="137"/>
                  </a:lnTo>
                  <a:lnTo>
                    <a:pt x="95" y="137"/>
                  </a:lnTo>
                  <a:lnTo>
                    <a:pt x="96" y="136"/>
                  </a:lnTo>
                  <a:lnTo>
                    <a:pt x="97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95" y="132"/>
                  </a:lnTo>
                  <a:close/>
                  <a:moveTo>
                    <a:pt x="64" y="131"/>
                  </a:moveTo>
                  <a:lnTo>
                    <a:pt x="63" y="132"/>
                  </a:lnTo>
                  <a:lnTo>
                    <a:pt x="62" y="133"/>
                  </a:lnTo>
                  <a:lnTo>
                    <a:pt x="62" y="134"/>
                  </a:lnTo>
                  <a:lnTo>
                    <a:pt x="63" y="134"/>
                  </a:lnTo>
                  <a:lnTo>
                    <a:pt x="64" y="134"/>
                  </a:lnTo>
                  <a:lnTo>
                    <a:pt x="64" y="132"/>
                  </a:lnTo>
                  <a:lnTo>
                    <a:pt x="64" y="131"/>
                  </a:lnTo>
                  <a:close/>
                  <a:moveTo>
                    <a:pt x="58" y="131"/>
                  </a:moveTo>
                  <a:lnTo>
                    <a:pt x="58" y="132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9" y="132"/>
                  </a:lnTo>
                  <a:lnTo>
                    <a:pt x="59" y="131"/>
                  </a:lnTo>
                  <a:lnTo>
                    <a:pt x="58" y="131"/>
                  </a:lnTo>
                  <a:close/>
                  <a:moveTo>
                    <a:pt x="109" y="131"/>
                  </a:moveTo>
                  <a:lnTo>
                    <a:pt x="108" y="132"/>
                  </a:lnTo>
                  <a:lnTo>
                    <a:pt x="107" y="133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8" y="134"/>
                  </a:ln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close/>
                  <a:moveTo>
                    <a:pt x="102" y="131"/>
                  </a:moveTo>
                  <a:lnTo>
                    <a:pt x="101" y="132"/>
                  </a:lnTo>
                  <a:lnTo>
                    <a:pt x="101" y="133"/>
                  </a:lnTo>
                  <a:lnTo>
                    <a:pt x="100" y="134"/>
                  </a:lnTo>
                  <a:lnTo>
                    <a:pt x="99" y="134"/>
                  </a:lnTo>
                  <a:lnTo>
                    <a:pt x="100" y="136"/>
                  </a:lnTo>
                  <a:lnTo>
                    <a:pt x="101" y="137"/>
                  </a:lnTo>
                  <a:lnTo>
                    <a:pt x="102" y="136"/>
                  </a:lnTo>
                  <a:lnTo>
                    <a:pt x="104" y="135"/>
                  </a:lnTo>
                  <a:lnTo>
                    <a:pt x="105" y="133"/>
                  </a:lnTo>
                  <a:lnTo>
                    <a:pt x="104" y="132"/>
                  </a:lnTo>
                  <a:lnTo>
                    <a:pt x="102" y="131"/>
                  </a:lnTo>
                  <a:close/>
                  <a:moveTo>
                    <a:pt x="87" y="131"/>
                  </a:moveTo>
                  <a:lnTo>
                    <a:pt x="86" y="132"/>
                  </a:lnTo>
                  <a:lnTo>
                    <a:pt x="85" y="133"/>
                  </a:lnTo>
                  <a:lnTo>
                    <a:pt x="84" y="135"/>
                  </a:lnTo>
                  <a:lnTo>
                    <a:pt x="84" y="136"/>
                  </a:lnTo>
                  <a:lnTo>
                    <a:pt x="84" y="137"/>
                  </a:lnTo>
                  <a:lnTo>
                    <a:pt x="85" y="137"/>
                  </a:lnTo>
                  <a:lnTo>
                    <a:pt x="85" y="138"/>
                  </a:lnTo>
                  <a:lnTo>
                    <a:pt x="86" y="138"/>
                  </a:lnTo>
                  <a:lnTo>
                    <a:pt x="87" y="137"/>
                  </a:lnTo>
                  <a:lnTo>
                    <a:pt x="88" y="135"/>
                  </a:lnTo>
                  <a:lnTo>
                    <a:pt x="89" y="134"/>
                  </a:lnTo>
                  <a:lnTo>
                    <a:pt x="89" y="132"/>
                  </a:lnTo>
                  <a:lnTo>
                    <a:pt x="87" y="131"/>
                  </a:lnTo>
                  <a:close/>
                  <a:moveTo>
                    <a:pt x="77" y="130"/>
                  </a:moveTo>
                  <a:lnTo>
                    <a:pt x="77" y="131"/>
                  </a:lnTo>
                  <a:lnTo>
                    <a:pt x="76" y="132"/>
                  </a:lnTo>
                  <a:lnTo>
                    <a:pt x="75" y="132"/>
                  </a:lnTo>
                  <a:lnTo>
                    <a:pt x="76" y="133"/>
                  </a:lnTo>
                  <a:lnTo>
                    <a:pt x="77" y="133"/>
                  </a:lnTo>
                  <a:lnTo>
                    <a:pt x="77" y="132"/>
                  </a:lnTo>
                  <a:lnTo>
                    <a:pt x="78" y="131"/>
                  </a:lnTo>
                  <a:lnTo>
                    <a:pt x="77" y="130"/>
                  </a:lnTo>
                  <a:close/>
                  <a:moveTo>
                    <a:pt x="49" y="130"/>
                  </a:moveTo>
                  <a:lnTo>
                    <a:pt x="48" y="131"/>
                  </a:lnTo>
                  <a:lnTo>
                    <a:pt x="47" y="133"/>
                  </a:lnTo>
                  <a:lnTo>
                    <a:pt x="46" y="135"/>
                  </a:lnTo>
                  <a:lnTo>
                    <a:pt x="46" y="137"/>
                  </a:lnTo>
                  <a:lnTo>
                    <a:pt x="48" y="135"/>
                  </a:lnTo>
                  <a:lnTo>
                    <a:pt x="49" y="132"/>
                  </a:lnTo>
                  <a:lnTo>
                    <a:pt x="49" y="130"/>
                  </a:lnTo>
                  <a:close/>
                  <a:moveTo>
                    <a:pt x="123" y="129"/>
                  </a:moveTo>
                  <a:lnTo>
                    <a:pt x="123" y="130"/>
                  </a:lnTo>
                  <a:lnTo>
                    <a:pt x="123" y="130"/>
                  </a:lnTo>
                  <a:lnTo>
                    <a:pt x="123" y="131"/>
                  </a:lnTo>
                  <a:lnTo>
                    <a:pt x="122" y="132"/>
                  </a:lnTo>
                  <a:lnTo>
                    <a:pt x="122" y="133"/>
                  </a:lnTo>
                  <a:lnTo>
                    <a:pt x="123" y="134"/>
                  </a:lnTo>
                  <a:lnTo>
                    <a:pt x="124" y="133"/>
                  </a:lnTo>
                  <a:lnTo>
                    <a:pt x="125" y="133"/>
                  </a:lnTo>
                  <a:lnTo>
                    <a:pt x="125" y="132"/>
                  </a:lnTo>
                  <a:lnTo>
                    <a:pt x="126" y="130"/>
                  </a:lnTo>
                  <a:lnTo>
                    <a:pt x="125" y="130"/>
                  </a:lnTo>
                  <a:lnTo>
                    <a:pt x="125" y="130"/>
                  </a:lnTo>
                  <a:lnTo>
                    <a:pt x="124" y="130"/>
                  </a:lnTo>
                  <a:lnTo>
                    <a:pt x="123" y="129"/>
                  </a:lnTo>
                  <a:close/>
                  <a:moveTo>
                    <a:pt x="57" y="129"/>
                  </a:moveTo>
                  <a:lnTo>
                    <a:pt x="57" y="130"/>
                  </a:lnTo>
                  <a:lnTo>
                    <a:pt x="56" y="131"/>
                  </a:lnTo>
                  <a:lnTo>
                    <a:pt x="56" y="132"/>
                  </a:lnTo>
                  <a:lnTo>
                    <a:pt x="56" y="133"/>
                  </a:lnTo>
                  <a:lnTo>
                    <a:pt x="57" y="132"/>
                  </a:lnTo>
                  <a:lnTo>
                    <a:pt x="57" y="131"/>
                  </a:lnTo>
                  <a:lnTo>
                    <a:pt x="58" y="129"/>
                  </a:lnTo>
                  <a:lnTo>
                    <a:pt x="57" y="129"/>
                  </a:lnTo>
                  <a:close/>
                  <a:moveTo>
                    <a:pt x="116" y="128"/>
                  </a:moveTo>
                  <a:lnTo>
                    <a:pt x="114" y="130"/>
                  </a:lnTo>
                  <a:lnTo>
                    <a:pt x="113" y="132"/>
                  </a:lnTo>
                  <a:lnTo>
                    <a:pt x="114" y="133"/>
                  </a:lnTo>
                  <a:lnTo>
                    <a:pt x="116" y="135"/>
                  </a:lnTo>
                  <a:lnTo>
                    <a:pt x="117" y="135"/>
                  </a:lnTo>
                  <a:lnTo>
                    <a:pt x="118" y="133"/>
                  </a:lnTo>
                  <a:lnTo>
                    <a:pt x="119" y="132"/>
                  </a:lnTo>
                  <a:lnTo>
                    <a:pt x="118" y="132"/>
                  </a:lnTo>
                  <a:lnTo>
                    <a:pt x="118" y="131"/>
                  </a:lnTo>
                  <a:lnTo>
                    <a:pt x="117" y="130"/>
                  </a:lnTo>
                  <a:lnTo>
                    <a:pt x="117" y="129"/>
                  </a:lnTo>
                  <a:lnTo>
                    <a:pt x="116" y="128"/>
                  </a:lnTo>
                  <a:close/>
                  <a:moveTo>
                    <a:pt x="76" y="128"/>
                  </a:moveTo>
                  <a:lnTo>
                    <a:pt x="75" y="129"/>
                  </a:lnTo>
                  <a:lnTo>
                    <a:pt x="75" y="130"/>
                  </a:lnTo>
                  <a:lnTo>
                    <a:pt x="74" y="130"/>
                  </a:lnTo>
                  <a:lnTo>
                    <a:pt x="75" y="131"/>
                  </a:lnTo>
                  <a:lnTo>
                    <a:pt x="75" y="131"/>
                  </a:lnTo>
                  <a:lnTo>
                    <a:pt x="75" y="132"/>
                  </a:lnTo>
                  <a:lnTo>
                    <a:pt x="76" y="131"/>
                  </a:lnTo>
                  <a:lnTo>
                    <a:pt x="76" y="130"/>
                  </a:lnTo>
                  <a:lnTo>
                    <a:pt x="77" y="129"/>
                  </a:lnTo>
                  <a:lnTo>
                    <a:pt x="77" y="129"/>
                  </a:lnTo>
                  <a:lnTo>
                    <a:pt x="76" y="128"/>
                  </a:lnTo>
                  <a:lnTo>
                    <a:pt x="76" y="128"/>
                  </a:lnTo>
                  <a:close/>
                  <a:moveTo>
                    <a:pt x="106" y="128"/>
                  </a:moveTo>
                  <a:lnTo>
                    <a:pt x="105" y="128"/>
                  </a:lnTo>
                  <a:lnTo>
                    <a:pt x="105" y="129"/>
                  </a:lnTo>
                  <a:lnTo>
                    <a:pt x="105" y="130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8"/>
                  </a:lnTo>
                  <a:close/>
                  <a:moveTo>
                    <a:pt x="114" y="126"/>
                  </a:moveTo>
                  <a:lnTo>
                    <a:pt x="113" y="128"/>
                  </a:lnTo>
                  <a:lnTo>
                    <a:pt x="112" y="128"/>
                  </a:lnTo>
                  <a:lnTo>
                    <a:pt x="112" y="129"/>
                  </a:lnTo>
                  <a:lnTo>
                    <a:pt x="113" y="129"/>
                  </a:lnTo>
                  <a:lnTo>
                    <a:pt x="113" y="128"/>
                  </a:lnTo>
                  <a:lnTo>
                    <a:pt x="114" y="126"/>
                  </a:lnTo>
                  <a:close/>
                  <a:moveTo>
                    <a:pt x="70" y="126"/>
                  </a:moveTo>
                  <a:lnTo>
                    <a:pt x="70" y="129"/>
                  </a:lnTo>
                  <a:lnTo>
                    <a:pt x="69" y="130"/>
                  </a:lnTo>
                  <a:lnTo>
                    <a:pt x="68" y="131"/>
                  </a:lnTo>
                  <a:lnTo>
                    <a:pt x="69" y="133"/>
                  </a:lnTo>
                  <a:lnTo>
                    <a:pt x="70" y="132"/>
                  </a:lnTo>
                  <a:lnTo>
                    <a:pt x="71" y="131"/>
                  </a:lnTo>
                  <a:lnTo>
                    <a:pt x="72" y="129"/>
                  </a:lnTo>
                  <a:lnTo>
                    <a:pt x="71" y="128"/>
                  </a:lnTo>
                  <a:lnTo>
                    <a:pt x="70" y="126"/>
                  </a:lnTo>
                  <a:close/>
                  <a:moveTo>
                    <a:pt x="52" y="126"/>
                  </a:moveTo>
                  <a:lnTo>
                    <a:pt x="51" y="130"/>
                  </a:lnTo>
                  <a:lnTo>
                    <a:pt x="50" y="133"/>
                  </a:lnTo>
                  <a:lnTo>
                    <a:pt x="51" y="131"/>
                  </a:lnTo>
                  <a:lnTo>
                    <a:pt x="52" y="129"/>
                  </a:lnTo>
                  <a:lnTo>
                    <a:pt x="52" y="126"/>
                  </a:lnTo>
                  <a:close/>
                  <a:moveTo>
                    <a:pt x="86" y="126"/>
                  </a:moveTo>
                  <a:lnTo>
                    <a:pt x="84" y="126"/>
                  </a:lnTo>
                  <a:lnTo>
                    <a:pt x="83" y="128"/>
                  </a:lnTo>
                  <a:lnTo>
                    <a:pt x="82" y="129"/>
                  </a:lnTo>
                  <a:lnTo>
                    <a:pt x="81" y="130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83" y="130"/>
                  </a:lnTo>
                  <a:lnTo>
                    <a:pt x="82" y="131"/>
                  </a:lnTo>
                  <a:lnTo>
                    <a:pt x="82" y="131"/>
                  </a:lnTo>
                  <a:lnTo>
                    <a:pt x="81" y="131"/>
                  </a:lnTo>
                  <a:lnTo>
                    <a:pt x="82" y="133"/>
                  </a:lnTo>
                  <a:lnTo>
                    <a:pt x="83" y="134"/>
                  </a:lnTo>
                  <a:lnTo>
                    <a:pt x="85" y="131"/>
                  </a:lnTo>
                  <a:lnTo>
                    <a:pt x="87" y="129"/>
                  </a:lnTo>
                  <a:lnTo>
                    <a:pt x="86" y="128"/>
                  </a:lnTo>
                  <a:lnTo>
                    <a:pt x="86" y="126"/>
                  </a:lnTo>
                  <a:close/>
                  <a:moveTo>
                    <a:pt x="109" y="125"/>
                  </a:moveTo>
                  <a:lnTo>
                    <a:pt x="108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7" y="130"/>
                  </a:lnTo>
                  <a:lnTo>
                    <a:pt x="108" y="129"/>
                  </a:lnTo>
                  <a:lnTo>
                    <a:pt x="109" y="128"/>
                  </a:lnTo>
                  <a:lnTo>
                    <a:pt x="109" y="125"/>
                  </a:lnTo>
                  <a:close/>
                  <a:moveTo>
                    <a:pt x="92" y="125"/>
                  </a:moveTo>
                  <a:lnTo>
                    <a:pt x="90" y="126"/>
                  </a:lnTo>
                  <a:lnTo>
                    <a:pt x="90" y="128"/>
                  </a:lnTo>
                  <a:lnTo>
                    <a:pt x="89" y="129"/>
                  </a:lnTo>
                  <a:lnTo>
                    <a:pt x="89" y="130"/>
                  </a:lnTo>
                  <a:lnTo>
                    <a:pt x="90" y="130"/>
                  </a:lnTo>
                  <a:lnTo>
                    <a:pt x="90" y="131"/>
                  </a:lnTo>
                  <a:lnTo>
                    <a:pt x="92" y="132"/>
                  </a:lnTo>
                  <a:lnTo>
                    <a:pt x="92" y="131"/>
                  </a:lnTo>
                  <a:lnTo>
                    <a:pt x="92" y="131"/>
                  </a:lnTo>
                  <a:lnTo>
                    <a:pt x="93" y="131"/>
                  </a:lnTo>
                  <a:lnTo>
                    <a:pt x="93" y="132"/>
                  </a:lnTo>
                  <a:lnTo>
                    <a:pt x="93" y="132"/>
                  </a:lnTo>
                  <a:lnTo>
                    <a:pt x="93" y="132"/>
                  </a:lnTo>
                  <a:lnTo>
                    <a:pt x="94" y="131"/>
                  </a:lnTo>
                  <a:lnTo>
                    <a:pt x="94" y="130"/>
                  </a:lnTo>
                  <a:lnTo>
                    <a:pt x="94" y="129"/>
                  </a:lnTo>
                  <a:lnTo>
                    <a:pt x="93" y="126"/>
                  </a:lnTo>
                  <a:lnTo>
                    <a:pt x="92" y="125"/>
                  </a:lnTo>
                  <a:close/>
                  <a:moveTo>
                    <a:pt x="100" y="125"/>
                  </a:moveTo>
                  <a:lnTo>
                    <a:pt x="98" y="128"/>
                  </a:lnTo>
                  <a:lnTo>
                    <a:pt x="96" y="130"/>
                  </a:lnTo>
                  <a:lnTo>
                    <a:pt x="97" y="131"/>
                  </a:lnTo>
                  <a:lnTo>
                    <a:pt x="97" y="132"/>
                  </a:lnTo>
                  <a:lnTo>
                    <a:pt x="98" y="133"/>
                  </a:lnTo>
                  <a:lnTo>
                    <a:pt x="100" y="132"/>
                  </a:lnTo>
                  <a:lnTo>
                    <a:pt x="101" y="131"/>
                  </a:lnTo>
                  <a:lnTo>
                    <a:pt x="102" y="129"/>
                  </a:lnTo>
                  <a:lnTo>
                    <a:pt x="101" y="126"/>
                  </a:lnTo>
                  <a:lnTo>
                    <a:pt x="100" y="125"/>
                  </a:lnTo>
                  <a:close/>
                  <a:moveTo>
                    <a:pt x="123" y="124"/>
                  </a:moveTo>
                  <a:lnTo>
                    <a:pt x="123" y="125"/>
                  </a:lnTo>
                  <a:lnTo>
                    <a:pt x="123" y="128"/>
                  </a:lnTo>
                  <a:lnTo>
                    <a:pt x="123" y="126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3" y="124"/>
                  </a:lnTo>
                  <a:lnTo>
                    <a:pt x="123" y="124"/>
                  </a:lnTo>
                  <a:close/>
                  <a:moveTo>
                    <a:pt x="114" y="124"/>
                  </a:moveTo>
                  <a:lnTo>
                    <a:pt x="113" y="125"/>
                  </a:lnTo>
                  <a:lnTo>
                    <a:pt x="111" y="126"/>
                  </a:lnTo>
                  <a:lnTo>
                    <a:pt x="112" y="128"/>
                  </a:lnTo>
                  <a:lnTo>
                    <a:pt x="112" y="126"/>
                  </a:lnTo>
                  <a:lnTo>
                    <a:pt x="113" y="125"/>
                  </a:lnTo>
                  <a:lnTo>
                    <a:pt x="114" y="125"/>
                  </a:lnTo>
                  <a:lnTo>
                    <a:pt x="114" y="124"/>
                  </a:lnTo>
                  <a:close/>
                  <a:moveTo>
                    <a:pt x="73" y="123"/>
                  </a:moveTo>
                  <a:lnTo>
                    <a:pt x="73" y="124"/>
                  </a:lnTo>
                  <a:lnTo>
                    <a:pt x="72" y="125"/>
                  </a:lnTo>
                  <a:lnTo>
                    <a:pt x="72" y="126"/>
                  </a:lnTo>
                  <a:lnTo>
                    <a:pt x="73" y="128"/>
                  </a:lnTo>
                  <a:lnTo>
                    <a:pt x="73" y="128"/>
                  </a:lnTo>
                  <a:lnTo>
                    <a:pt x="74" y="126"/>
                  </a:lnTo>
                  <a:lnTo>
                    <a:pt x="75" y="125"/>
                  </a:lnTo>
                  <a:lnTo>
                    <a:pt x="74" y="124"/>
                  </a:lnTo>
                  <a:lnTo>
                    <a:pt x="73" y="123"/>
                  </a:lnTo>
                  <a:close/>
                  <a:moveTo>
                    <a:pt x="69" y="123"/>
                  </a:moveTo>
                  <a:lnTo>
                    <a:pt x="68" y="125"/>
                  </a:lnTo>
                  <a:lnTo>
                    <a:pt x="66" y="128"/>
                  </a:lnTo>
                  <a:lnTo>
                    <a:pt x="66" y="130"/>
                  </a:lnTo>
                  <a:lnTo>
                    <a:pt x="69" y="128"/>
                  </a:lnTo>
                  <a:lnTo>
                    <a:pt x="70" y="125"/>
                  </a:lnTo>
                  <a:lnTo>
                    <a:pt x="69" y="124"/>
                  </a:lnTo>
                  <a:lnTo>
                    <a:pt x="69" y="123"/>
                  </a:lnTo>
                  <a:close/>
                  <a:moveTo>
                    <a:pt x="84" y="123"/>
                  </a:moveTo>
                  <a:lnTo>
                    <a:pt x="83" y="124"/>
                  </a:lnTo>
                  <a:lnTo>
                    <a:pt x="82" y="125"/>
                  </a:lnTo>
                  <a:lnTo>
                    <a:pt x="81" y="126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81" y="126"/>
                  </a:lnTo>
                  <a:lnTo>
                    <a:pt x="80" y="126"/>
                  </a:lnTo>
                  <a:lnTo>
                    <a:pt x="78" y="128"/>
                  </a:lnTo>
                  <a:lnTo>
                    <a:pt x="78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1" y="128"/>
                  </a:lnTo>
                  <a:lnTo>
                    <a:pt x="83" y="126"/>
                  </a:lnTo>
                  <a:lnTo>
                    <a:pt x="84" y="124"/>
                  </a:lnTo>
                  <a:lnTo>
                    <a:pt x="84" y="123"/>
                  </a:lnTo>
                  <a:close/>
                  <a:moveTo>
                    <a:pt x="61" y="123"/>
                  </a:moveTo>
                  <a:lnTo>
                    <a:pt x="60" y="123"/>
                  </a:lnTo>
                  <a:lnTo>
                    <a:pt x="59" y="124"/>
                  </a:lnTo>
                  <a:lnTo>
                    <a:pt x="58" y="125"/>
                  </a:lnTo>
                  <a:lnTo>
                    <a:pt x="58" y="126"/>
                  </a:lnTo>
                  <a:lnTo>
                    <a:pt x="59" y="126"/>
                  </a:lnTo>
                  <a:lnTo>
                    <a:pt x="59" y="128"/>
                  </a:lnTo>
                  <a:lnTo>
                    <a:pt x="59" y="128"/>
                  </a:lnTo>
                  <a:lnTo>
                    <a:pt x="60" y="128"/>
                  </a:lnTo>
                  <a:lnTo>
                    <a:pt x="59" y="129"/>
                  </a:lnTo>
                  <a:lnTo>
                    <a:pt x="60" y="130"/>
                  </a:lnTo>
                  <a:lnTo>
                    <a:pt x="61" y="128"/>
                  </a:lnTo>
                  <a:lnTo>
                    <a:pt x="61" y="124"/>
                  </a:lnTo>
                  <a:lnTo>
                    <a:pt x="61" y="124"/>
                  </a:lnTo>
                  <a:lnTo>
                    <a:pt x="60" y="124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9" y="126"/>
                  </a:lnTo>
                  <a:lnTo>
                    <a:pt x="59" y="125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1" y="123"/>
                  </a:lnTo>
                  <a:close/>
                  <a:moveTo>
                    <a:pt x="51" y="122"/>
                  </a:moveTo>
                  <a:lnTo>
                    <a:pt x="49" y="125"/>
                  </a:lnTo>
                  <a:lnTo>
                    <a:pt x="48" y="129"/>
                  </a:lnTo>
                  <a:lnTo>
                    <a:pt x="50" y="128"/>
                  </a:lnTo>
                  <a:lnTo>
                    <a:pt x="51" y="125"/>
                  </a:lnTo>
                  <a:lnTo>
                    <a:pt x="51" y="122"/>
                  </a:lnTo>
                  <a:close/>
                  <a:moveTo>
                    <a:pt x="89" y="122"/>
                  </a:moveTo>
                  <a:lnTo>
                    <a:pt x="88" y="123"/>
                  </a:lnTo>
                  <a:lnTo>
                    <a:pt x="87" y="124"/>
                  </a:lnTo>
                  <a:lnTo>
                    <a:pt x="87" y="125"/>
                  </a:lnTo>
                  <a:lnTo>
                    <a:pt x="87" y="125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9" y="125"/>
                  </a:lnTo>
                  <a:lnTo>
                    <a:pt x="90" y="123"/>
                  </a:lnTo>
                  <a:lnTo>
                    <a:pt x="90" y="122"/>
                  </a:lnTo>
                  <a:lnTo>
                    <a:pt x="89" y="122"/>
                  </a:lnTo>
                  <a:close/>
                  <a:moveTo>
                    <a:pt x="121" y="122"/>
                  </a:moveTo>
                  <a:lnTo>
                    <a:pt x="120" y="123"/>
                  </a:lnTo>
                  <a:lnTo>
                    <a:pt x="119" y="124"/>
                  </a:lnTo>
                  <a:lnTo>
                    <a:pt x="118" y="125"/>
                  </a:lnTo>
                  <a:lnTo>
                    <a:pt x="119" y="128"/>
                  </a:lnTo>
                  <a:lnTo>
                    <a:pt x="120" y="129"/>
                  </a:lnTo>
                  <a:lnTo>
                    <a:pt x="121" y="130"/>
                  </a:lnTo>
                  <a:lnTo>
                    <a:pt x="121" y="128"/>
                  </a:lnTo>
                  <a:lnTo>
                    <a:pt x="121" y="124"/>
                  </a:lnTo>
                  <a:lnTo>
                    <a:pt x="121" y="122"/>
                  </a:lnTo>
                  <a:close/>
                  <a:moveTo>
                    <a:pt x="138" y="122"/>
                  </a:moveTo>
                  <a:lnTo>
                    <a:pt x="137" y="122"/>
                  </a:lnTo>
                  <a:lnTo>
                    <a:pt x="137" y="123"/>
                  </a:lnTo>
                  <a:lnTo>
                    <a:pt x="137" y="124"/>
                  </a:lnTo>
                  <a:lnTo>
                    <a:pt x="136" y="125"/>
                  </a:lnTo>
                  <a:lnTo>
                    <a:pt x="137" y="124"/>
                  </a:lnTo>
                  <a:lnTo>
                    <a:pt x="137" y="124"/>
                  </a:lnTo>
                  <a:lnTo>
                    <a:pt x="137" y="125"/>
                  </a:lnTo>
                  <a:lnTo>
                    <a:pt x="137" y="126"/>
                  </a:lnTo>
                  <a:lnTo>
                    <a:pt x="137" y="128"/>
                  </a:lnTo>
                  <a:lnTo>
                    <a:pt x="137" y="13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6" y="129"/>
                  </a:lnTo>
                  <a:lnTo>
                    <a:pt x="136" y="128"/>
                  </a:lnTo>
                  <a:lnTo>
                    <a:pt x="135" y="131"/>
                  </a:lnTo>
                  <a:lnTo>
                    <a:pt x="135" y="133"/>
                  </a:lnTo>
                  <a:lnTo>
                    <a:pt x="136" y="136"/>
                  </a:lnTo>
                  <a:lnTo>
                    <a:pt x="136" y="138"/>
                  </a:lnTo>
                  <a:lnTo>
                    <a:pt x="135" y="140"/>
                  </a:lnTo>
                  <a:lnTo>
                    <a:pt x="135" y="140"/>
                  </a:lnTo>
                  <a:lnTo>
                    <a:pt x="135" y="141"/>
                  </a:lnTo>
                  <a:lnTo>
                    <a:pt x="135" y="142"/>
                  </a:lnTo>
                  <a:lnTo>
                    <a:pt x="134" y="143"/>
                  </a:lnTo>
                  <a:lnTo>
                    <a:pt x="135" y="144"/>
                  </a:lnTo>
                  <a:lnTo>
                    <a:pt x="136" y="146"/>
                  </a:lnTo>
                  <a:lnTo>
                    <a:pt x="136" y="148"/>
                  </a:lnTo>
                  <a:lnTo>
                    <a:pt x="137" y="150"/>
                  </a:lnTo>
                  <a:lnTo>
                    <a:pt x="138" y="135"/>
                  </a:lnTo>
                  <a:lnTo>
                    <a:pt x="138" y="123"/>
                  </a:lnTo>
                  <a:lnTo>
                    <a:pt x="138" y="123"/>
                  </a:lnTo>
                  <a:lnTo>
                    <a:pt x="138" y="123"/>
                  </a:lnTo>
                  <a:lnTo>
                    <a:pt x="138" y="123"/>
                  </a:lnTo>
                  <a:lnTo>
                    <a:pt x="138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2"/>
                  </a:lnTo>
                  <a:close/>
                  <a:moveTo>
                    <a:pt x="89" y="121"/>
                  </a:moveTo>
                  <a:lnTo>
                    <a:pt x="88" y="121"/>
                  </a:lnTo>
                  <a:lnTo>
                    <a:pt x="87" y="122"/>
                  </a:lnTo>
                  <a:lnTo>
                    <a:pt x="87" y="123"/>
                  </a:lnTo>
                  <a:lnTo>
                    <a:pt x="88" y="122"/>
                  </a:lnTo>
                  <a:lnTo>
                    <a:pt x="88" y="121"/>
                  </a:lnTo>
                  <a:lnTo>
                    <a:pt x="89" y="121"/>
                  </a:lnTo>
                  <a:close/>
                  <a:moveTo>
                    <a:pt x="72" y="120"/>
                  </a:moveTo>
                  <a:lnTo>
                    <a:pt x="71" y="121"/>
                  </a:lnTo>
                  <a:lnTo>
                    <a:pt x="71" y="122"/>
                  </a:lnTo>
                  <a:lnTo>
                    <a:pt x="70" y="123"/>
                  </a:lnTo>
                  <a:lnTo>
                    <a:pt x="71" y="123"/>
                  </a:lnTo>
                  <a:lnTo>
                    <a:pt x="71" y="123"/>
                  </a:lnTo>
                  <a:lnTo>
                    <a:pt x="71" y="123"/>
                  </a:lnTo>
                  <a:lnTo>
                    <a:pt x="71" y="123"/>
                  </a:lnTo>
                  <a:lnTo>
                    <a:pt x="73" y="121"/>
                  </a:lnTo>
                  <a:lnTo>
                    <a:pt x="72" y="121"/>
                  </a:lnTo>
                  <a:lnTo>
                    <a:pt x="72" y="120"/>
                  </a:lnTo>
                  <a:close/>
                  <a:moveTo>
                    <a:pt x="83" y="120"/>
                  </a:moveTo>
                  <a:lnTo>
                    <a:pt x="82" y="121"/>
                  </a:lnTo>
                  <a:lnTo>
                    <a:pt x="80" y="123"/>
                  </a:lnTo>
                  <a:lnTo>
                    <a:pt x="78" y="124"/>
                  </a:lnTo>
                  <a:lnTo>
                    <a:pt x="78" y="125"/>
                  </a:lnTo>
                  <a:lnTo>
                    <a:pt x="78" y="128"/>
                  </a:lnTo>
                  <a:lnTo>
                    <a:pt x="80" y="125"/>
                  </a:lnTo>
                  <a:lnTo>
                    <a:pt x="81" y="124"/>
                  </a:lnTo>
                  <a:lnTo>
                    <a:pt x="82" y="123"/>
                  </a:lnTo>
                  <a:lnTo>
                    <a:pt x="83" y="122"/>
                  </a:lnTo>
                  <a:lnTo>
                    <a:pt x="83" y="120"/>
                  </a:lnTo>
                  <a:close/>
                  <a:moveTo>
                    <a:pt x="59" y="120"/>
                  </a:moveTo>
                  <a:lnTo>
                    <a:pt x="59" y="121"/>
                  </a:lnTo>
                  <a:lnTo>
                    <a:pt x="59" y="122"/>
                  </a:lnTo>
                  <a:lnTo>
                    <a:pt x="59" y="122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9" y="120"/>
                  </a:lnTo>
                  <a:close/>
                  <a:moveTo>
                    <a:pt x="111" y="120"/>
                  </a:moveTo>
                  <a:lnTo>
                    <a:pt x="111" y="121"/>
                  </a:lnTo>
                  <a:lnTo>
                    <a:pt x="110" y="122"/>
                  </a:lnTo>
                  <a:lnTo>
                    <a:pt x="110" y="123"/>
                  </a:lnTo>
                  <a:lnTo>
                    <a:pt x="111" y="123"/>
                  </a:lnTo>
                  <a:lnTo>
                    <a:pt x="111" y="122"/>
                  </a:lnTo>
                  <a:lnTo>
                    <a:pt x="112" y="122"/>
                  </a:lnTo>
                  <a:lnTo>
                    <a:pt x="112" y="121"/>
                  </a:lnTo>
                  <a:lnTo>
                    <a:pt x="112" y="120"/>
                  </a:lnTo>
                  <a:lnTo>
                    <a:pt x="111" y="120"/>
                  </a:lnTo>
                  <a:close/>
                  <a:moveTo>
                    <a:pt x="126" y="119"/>
                  </a:moveTo>
                  <a:lnTo>
                    <a:pt x="126" y="120"/>
                  </a:lnTo>
                  <a:lnTo>
                    <a:pt x="126" y="121"/>
                  </a:lnTo>
                  <a:lnTo>
                    <a:pt x="126" y="122"/>
                  </a:lnTo>
                  <a:lnTo>
                    <a:pt x="128" y="122"/>
                  </a:lnTo>
                  <a:lnTo>
                    <a:pt x="128" y="121"/>
                  </a:lnTo>
                  <a:lnTo>
                    <a:pt x="128" y="120"/>
                  </a:lnTo>
                  <a:lnTo>
                    <a:pt x="126" y="119"/>
                  </a:lnTo>
                  <a:close/>
                  <a:moveTo>
                    <a:pt x="97" y="119"/>
                  </a:moveTo>
                  <a:lnTo>
                    <a:pt x="95" y="121"/>
                  </a:lnTo>
                  <a:lnTo>
                    <a:pt x="94" y="123"/>
                  </a:lnTo>
                  <a:lnTo>
                    <a:pt x="94" y="124"/>
                  </a:lnTo>
                  <a:lnTo>
                    <a:pt x="94" y="125"/>
                  </a:lnTo>
                  <a:lnTo>
                    <a:pt x="95" y="126"/>
                  </a:lnTo>
                  <a:lnTo>
                    <a:pt x="95" y="128"/>
                  </a:lnTo>
                  <a:lnTo>
                    <a:pt x="97" y="126"/>
                  </a:lnTo>
                  <a:lnTo>
                    <a:pt x="98" y="124"/>
                  </a:lnTo>
                  <a:lnTo>
                    <a:pt x="99" y="123"/>
                  </a:lnTo>
                  <a:lnTo>
                    <a:pt x="98" y="121"/>
                  </a:lnTo>
                  <a:lnTo>
                    <a:pt x="97" y="119"/>
                  </a:lnTo>
                  <a:close/>
                  <a:moveTo>
                    <a:pt x="71" y="119"/>
                  </a:moveTo>
                  <a:lnTo>
                    <a:pt x="71" y="120"/>
                  </a:lnTo>
                  <a:lnTo>
                    <a:pt x="70" y="120"/>
                  </a:lnTo>
                  <a:lnTo>
                    <a:pt x="70" y="121"/>
                  </a:lnTo>
                  <a:lnTo>
                    <a:pt x="71" y="120"/>
                  </a:lnTo>
                  <a:lnTo>
                    <a:pt x="71" y="120"/>
                  </a:lnTo>
                  <a:lnTo>
                    <a:pt x="71" y="119"/>
                  </a:lnTo>
                  <a:close/>
                  <a:moveTo>
                    <a:pt x="87" y="119"/>
                  </a:moveTo>
                  <a:lnTo>
                    <a:pt x="87" y="119"/>
                  </a:lnTo>
                  <a:lnTo>
                    <a:pt x="86" y="120"/>
                  </a:lnTo>
                  <a:lnTo>
                    <a:pt x="86" y="121"/>
                  </a:lnTo>
                  <a:lnTo>
                    <a:pt x="86" y="121"/>
                  </a:lnTo>
                  <a:lnTo>
                    <a:pt x="86" y="120"/>
                  </a:lnTo>
                  <a:lnTo>
                    <a:pt x="87" y="120"/>
                  </a:lnTo>
                  <a:lnTo>
                    <a:pt x="87" y="119"/>
                  </a:lnTo>
                  <a:close/>
                  <a:moveTo>
                    <a:pt x="120" y="118"/>
                  </a:moveTo>
                  <a:lnTo>
                    <a:pt x="119" y="119"/>
                  </a:lnTo>
                  <a:lnTo>
                    <a:pt x="118" y="120"/>
                  </a:lnTo>
                  <a:lnTo>
                    <a:pt x="117" y="121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0" y="120"/>
                  </a:lnTo>
                  <a:lnTo>
                    <a:pt x="120" y="118"/>
                  </a:lnTo>
                  <a:close/>
                  <a:moveTo>
                    <a:pt x="105" y="118"/>
                  </a:moveTo>
                  <a:lnTo>
                    <a:pt x="104" y="121"/>
                  </a:lnTo>
                  <a:lnTo>
                    <a:pt x="101" y="123"/>
                  </a:lnTo>
                  <a:lnTo>
                    <a:pt x="102" y="124"/>
                  </a:lnTo>
                  <a:lnTo>
                    <a:pt x="102" y="125"/>
                  </a:lnTo>
                  <a:lnTo>
                    <a:pt x="104" y="126"/>
                  </a:lnTo>
                  <a:lnTo>
                    <a:pt x="106" y="124"/>
                  </a:lnTo>
                  <a:lnTo>
                    <a:pt x="107" y="122"/>
                  </a:lnTo>
                  <a:lnTo>
                    <a:pt x="107" y="121"/>
                  </a:lnTo>
                  <a:lnTo>
                    <a:pt x="106" y="120"/>
                  </a:lnTo>
                  <a:lnTo>
                    <a:pt x="105" y="118"/>
                  </a:lnTo>
                  <a:close/>
                  <a:moveTo>
                    <a:pt x="124" y="118"/>
                  </a:moveTo>
                  <a:lnTo>
                    <a:pt x="124" y="118"/>
                  </a:lnTo>
                  <a:lnTo>
                    <a:pt x="124" y="118"/>
                  </a:lnTo>
                  <a:lnTo>
                    <a:pt x="124" y="119"/>
                  </a:lnTo>
                  <a:lnTo>
                    <a:pt x="124" y="119"/>
                  </a:lnTo>
                  <a:lnTo>
                    <a:pt x="124" y="120"/>
                  </a:lnTo>
                  <a:lnTo>
                    <a:pt x="125" y="120"/>
                  </a:lnTo>
                  <a:lnTo>
                    <a:pt x="124" y="119"/>
                  </a:lnTo>
                  <a:lnTo>
                    <a:pt x="125" y="118"/>
                  </a:lnTo>
                  <a:lnTo>
                    <a:pt x="124" y="118"/>
                  </a:lnTo>
                  <a:close/>
                  <a:moveTo>
                    <a:pt x="134" y="117"/>
                  </a:moveTo>
                  <a:lnTo>
                    <a:pt x="133" y="118"/>
                  </a:lnTo>
                  <a:lnTo>
                    <a:pt x="132" y="120"/>
                  </a:lnTo>
                  <a:lnTo>
                    <a:pt x="132" y="121"/>
                  </a:lnTo>
                  <a:lnTo>
                    <a:pt x="133" y="122"/>
                  </a:lnTo>
                  <a:lnTo>
                    <a:pt x="133" y="122"/>
                  </a:lnTo>
                  <a:lnTo>
                    <a:pt x="134" y="121"/>
                  </a:lnTo>
                  <a:lnTo>
                    <a:pt x="134" y="120"/>
                  </a:lnTo>
                  <a:lnTo>
                    <a:pt x="134" y="118"/>
                  </a:lnTo>
                  <a:lnTo>
                    <a:pt x="134" y="117"/>
                  </a:lnTo>
                  <a:close/>
                  <a:moveTo>
                    <a:pt x="51" y="117"/>
                  </a:moveTo>
                  <a:lnTo>
                    <a:pt x="51" y="118"/>
                  </a:lnTo>
                  <a:lnTo>
                    <a:pt x="51" y="119"/>
                  </a:lnTo>
                  <a:lnTo>
                    <a:pt x="51" y="120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51" y="117"/>
                  </a:lnTo>
                  <a:close/>
                  <a:moveTo>
                    <a:pt x="65" y="117"/>
                  </a:moveTo>
                  <a:lnTo>
                    <a:pt x="64" y="119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4"/>
                  </a:lnTo>
                  <a:lnTo>
                    <a:pt x="63" y="124"/>
                  </a:lnTo>
                  <a:lnTo>
                    <a:pt x="64" y="125"/>
                  </a:lnTo>
                  <a:lnTo>
                    <a:pt x="65" y="124"/>
                  </a:lnTo>
                  <a:lnTo>
                    <a:pt x="65" y="123"/>
                  </a:lnTo>
                  <a:lnTo>
                    <a:pt x="65" y="122"/>
                  </a:lnTo>
                  <a:lnTo>
                    <a:pt x="65" y="120"/>
                  </a:lnTo>
                  <a:lnTo>
                    <a:pt x="65" y="119"/>
                  </a:lnTo>
                  <a:lnTo>
                    <a:pt x="65" y="118"/>
                  </a:lnTo>
                  <a:lnTo>
                    <a:pt x="65" y="117"/>
                  </a:lnTo>
                  <a:close/>
                  <a:moveTo>
                    <a:pt x="95" y="117"/>
                  </a:moveTo>
                  <a:lnTo>
                    <a:pt x="94" y="117"/>
                  </a:lnTo>
                  <a:lnTo>
                    <a:pt x="93" y="118"/>
                  </a:lnTo>
                  <a:lnTo>
                    <a:pt x="92" y="119"/>
                  </a:lnTo>
                  <a:lnTo>
                    <a:pt x="92" y="121"/>
                  </a:lnTo>
                  <a:lnTo>
                    <a:pt x="93" y="122"/>
                  </a:lnTo>
                  <a:lnTo>
                    <a:pt x="95" y="120"/>
                  </a:lnTo>
                  <a:lnTo>
                    <a:pt x="96" y="117"/>
                  </a:lnTo>
                  <a:lnTo>
                    <a:pt x="95" y="117"/>
                  </a:lnTo>
                  <a:close/>
                  <a:moveTo>
                    <a:pt x="224" y="116"/>
                  </a:moveTo>
                  <a:lnTo>
                    <a:pt x="222" y="117"/>
                  </a:lnTo>
                  <a:lnTo>
                    <a:pt x="224" y="117"/>
                  </a:lnTo>
                  <a:lnTo>
                    <a:pt x="225" y="116"/>
                  </a:lnTo>
                  <a:lnTo>
                    <a:pt x="224" y="116"/>
                  </a:lnTo>
                  <a:lnTo>
                    <a:pt x="224" y="116"/>
                  </a:lnTo>
                  <a:close/>
                  <a:moveTo>
                    <a:pt x="87" y="116"/>
                  </a:moveTo>
                  <a:lnTo>
                    <a:pt x="86" y="116"/>
                  </a:lnTo>
                  <a:lnTo>
                    <a:pt x="86" y="117"/>
                  </a:lnTo>
                  <a:lnTo>
                    <a:pt x="85" y="117"/>
                  </a:lnTo>
                  <a:lnTo>
                    <a:pt x="85" y="119"/>
                  </a:lnTo>
                  <a:lnTo>
                    <a:pt x="85" y="120"/>
                  </a:lnTo>
                  <a:lnTo>
                    <a:pt x="86" y="119"/>
                  </a:lnTo>
                  <a:lnTo>
                    <a:pt x="87" y="118"/>
                  </a:lnTo>
                  <a:lnTo>
                    <a:pt x="87" y="117"/>
                  </a:lnTo>
                  <a:lnTo>
                    <a:pt x="87" y="116"/>
                  </a:lnTo>
                  <a:close/>
                  <a:moveTo>
                    <a:pt x="57" y="116"/>
                  </a:moveTo>
                  <a:lnTo>
                    <a:pt x="57" y="116"/>
                  </a:lnTo>
                  <a:lnTo>
                    <a:pt x="56" y="117"/>
                  </a:lnTo>
                  <a:lnTo>
                    <a:pt x="56" y="117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6" y="119"/>
                  </a:lnTo>
                  <a:lnTo>
                    <a:pt x="54" y="120"/>
                  </a:lnTo>
                  <a:lnTo>
                    <a:pt x="54" y="121"/>
                  </a:lnTo>
                  <a:lnTo>
                    <a:pt x="54" y="122"/>
                  </a:lnTo>
                  <a:lnTo>
                    <a:pt x="56" y="122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8" y="120"/>
                  </a:lnTo>
                  <a:lnTo>
                    <a:pt x="58" y="119"/>
                  </a:lnTo>
                  <a:lnTo>
                    <a:pt x="58" y="117"/>
                  </a:lnTo>
                  <a:lnTo>
                    <a:pt x="58" y="116"/>
                  </a:lnTo>
                  <a:lnTo>
                    <a:pt x="57" y="116"/>
                  </a:lnTo>
                  <a:close/>
                  <a:moveTo>
                    <a:pt x="205" y="114"/>
                  </a:moveTo>
                  <a:lnTo>
                    <a:pt x="205" y="116"/>
                  </a:lnTo>
                  <a:lnTo>
                    <a:pt x="206" y="116"/>
                  </a:lnTo>
                  <a:lnTo>
                    <a:pt x="207" y="116"/>
                  </a:lnTo>
                  <a:lnTo>
                    <a:pt x="207" y="116"/>
                  </a:lnTo>
                  <a:lnTo>
                    <a:pt x="206" y="116"/>
                  </a:lnTo>
                  <a:lnTo>
                    <a:pt x="205" y="114"/>
                  </a:lnTo>
                  <a:close/>
                  <a:moveTo>
                    <a:pt x="63" y="114"/>
                  </a:moveTo>
                  <a:lnTo>
                    <a:pt x="62" y="116"/>
                  </a:lnTo>
                  <a:lnTo>
                    <a:pt x="62" y="117"/>
                  </a:lnTo>
                  <a:lnTo>
                    <a:pt x="61" y="118"/>
                  </a:lnTo>
                  <a:lnTo>
                    <a:pt x="61" y="118"/>
                  </a:lnTo>
                  <a:lnTo>
                    <a:pt x="61" y="119"/>
                  </a:lnTo>
                  <a:lnTo>
                    <a:pt x="61" y="119"/>
                  </a:lnTo>
                  <a:lnTo>
                    <a:pt x="62" y="118"/>
                  </a:lnTo>
                  <a:lnTo>
                    <a:pt x="62" y="117"/>
                  </a:lnTo>
                  <a:lnTo>
                    <a:pt x="63" y="117"/>
                  </a:lnTo>
                  <a:lnTo>
                    <a:pt x="63" y="116"/>
                  </a:lnTo>
                  <a:lnTo>
                    <a:pt x="63" y="114"/>
                  </a:lnTo>
                  <a:close/>
                  <a:moveTo>
                    <a:pt x="200" y="114"/>
                  </a:moveTo>
                  <a:lnTo>
                    <a:pt x="198" y="116"/>
                  </a:lnTo>
                  <a:lnTo>
                    <a:pt x="201" y="116"/>
                  </a:lnTo>
                  <a:lnTo>
                    <a:pt x="202" y="116"/>
                  </a:lnTo>
                  <a:lnTo>
                    <a:pt x="203" y="116"/>
                  </a:lnTo>
                  <a:lnTo>
                    <a:pt x="202" y="116"/>
                  </a:lnTo>
                  <a:lnTo>
                    <a:pt x="201" y="114"/>
                  </a:lnTo>
                  <a:lnTo>
                    <a:pt x="200" y="114"/>
                  </a:lnTo>
                  <a:close/>
                  <a:moveTo>
                    <a:pt x="94" y="113"/>
                  </a:moveTo>
                  <a:lnTo>
                    <a:pt x="93" y="116"/>
                  </a:lnTo>
                  <a:lnTo>
                    <a:pt x="92" y="117"/>
                  </a:lnTo>
                  <a:lnTo>
                    <a:pt x="90" y="119"/>
                  </a:lnTo>
                  <a:lnTo>
                    <a:pt x="93" y="117"/>
                  </a:lnTo>
                  <a:lnTo>
                    <a:pt x="95" y="114"/>
                  </a:lnTo>
                  <a:lnTo>
                    <a:pt x="95" y="114"/>
                  </a:lnTo>
                  <a:lnTo>
                    <a:pt x="94" y="113"/>
                  </a:lnTo>
                  <a:close/>
                  <a:moveTo>
                    <a:pt x="110" y="113"/>
                  </a:moveTo>
                  <a:lnTo>
                    <a:pt x="108" y="114"/>
                  </a:lnTo>
                  <a:lnTo>
                    <a:pt x="107" y="117"/>
                  </a:lnTo>
                  <a:lnTo>
                    <a:pt x="108" y="118"/>
                  </a:lnTo>
                  <a:lnTo>
                    <a:pt x="108" y="119"/>
                  </a:lnTo>
                  <a:lnTo>
                    <a:pt x="109" y="120"/>
                  </a:lnTo>
                  <a:lnTo>
                    <a:pt x="110" y="120"/>
                  </a:lnTo>
                  <a:lnTo>
                    <a:pt x="111" y="118"/>
                  </a:lnTo>
                  <a:lnTo>
                    <a:pt x="111" y="117"/>
                  </a:lnTo>
                  <a:lnTo>
                    <a:pt x="110" y="116"/>
                  </a:lnTo>
                  <a:lnTo>
                    <a:pt x="110" y="114"/>
                  </a:lnTo>
                  <a:lnTo>
                    <a:pt x="110" y="113"/>
                  </a:lnTo>
                  <a:close/>
                  <a:moveTo>
                    <a:pt x="207" y="112"/>
                  </a:moveTo>
                  <a:lnTo>
                    <a:pt x="205" y="113"/>
                  </a:lnTo>
                  <a:lnTo>
                    <a:pt x="208" y="113"/>
                  </a:lnTo>
                  <a:lnTo>
                    <a:pt x="212" y="113"/>
                  </a:lnTo>
                  <a:lnTo>
                    <a:pt x="214" y="113"/>
                  </a:lnTo>
                  <a:lnTo>
                    <a:pt x="210" y="113"/>
                  </a:lnTo>
                  <a:lnTo>
                    <a:pt x="207" y="112"/>
                  </a:lnTo>
                  <a:close/>
                  <a:moveTo>
                    <a:pt x="59" y="112"/>
                  </a:moveTo>
                  <a:lnTo>
                    <a:pt x="58" y="113"/>
                  </a:lnTo>
                  <a:lnTo>
                    <a:pt x="58" y="114"/>
                  </a:lnTo>
                  <a:lnTo>
                    <a:pt x="59" y="114"/>
                  </a:lnTo>
                  <a:lnTo>
                    <a:pt x="59" y="113"/>
                  </a:lnTo>
                  <a:lnTo>
                    <a:pt x="59" y="112"/>
                  </a:lnTo>
                  <a:close/>
                  <a:moveTo>
                    <a:pt x="118" y="112"/>
                  </a:moveTo>
                  <a:lnTo>
                    <a:pt x="117" y="114"/>
                  </a:lnTo>
                  <a:lnTo>
                    <a:pt x="116" y="116"/>
                  </a:lnTo>
                  <a:lnTo>
                    <a:pt x="114" y="117"/>
                  </a:lnTo>
                  <a:lnTo>
                    <a:pt x="114" y="118"/>
                  </a:lnTo>
                  <a:lnTo>
                    <a:pt x="116" y="119"/>
                  </a:lnTo>
                  <a:lnTo>
                    <a:pt x="118" y="118"/>
                  </a:lnTo>
                  <a:lnTo>
                    <a:pt x="120" y="116"/>
                  </a:lnTo>
                  <a:lnTo>
                    <a:pt x="119" y="114"/>
                  </a:lnTo>
                  <a:lnTo>
                    <a:pt x="118" y="112"/>
                  </a:lnTo>
                  <a:lnTo>
                    <a:pt x="118" y="112"/>
                  </a:lnTo>
                  <a:lnTo>
                    <a:pt x="118" y="112"/>
                  </a:lnTo>
                  <a:close/>
                  <a:moveTo>
                    <a:pt x="99" y="112"/>
                  </a:moveTo>
                  <a:lnTo>
                    <a:pt x="98" y="113"/>
                  </a:lnTo>
                  <a:lnTo>
                    <a:pt x="97" y="114"/>
                  </a:lnTo>
                  <a:lnTo>
                    <a:pt x="97" y="116"/>
                  </a:lnTo>
                  <a:lnTo>
                    <a:pt x="98" y="114"/>
                  </a:lnTo>
                  <a:lnTo>
                    <a:pt x="99" y="113"/>
                  </a:lnTo>
                  <a:lnTo>
                    <a:pt x="99" y="112"/>
                  </a:lnTo>
                  <a:close/>
                  <a:moveTo>
                    <a:pt x="167" y="111"/>
                  </a:move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3"/>
                  </a:lnTo>
                  <a:lnTo>
                    <a:pt x="168" y="113"/>
                  </a:lnTo>
                  <a:lnTo>
                    <a:pt x="172" y="113"/>
                  </a:lnTo>
                  <a:lnTo>
                    <a:pt x="176" y="113"/>
                  </a:lnTo>
                  <a:lnTo>
                    <a:pt x="172" y="113"/>
                  </a:lnTo>
                  <a:lnTo>
                    <a:pt x="170" y="112"/>
                  </a:lnTo>
                  <a:lnTo>
                    <a:pt x="167" y="111"/>
                  </a:lnTo>
                  <a:close/>
                  <a:moveTo>
                    <a:pt x="153" y="111"/>
                  </a:moveTo>
                  <a:lnTo>
                    <a:pt x="152" y="111"/>
                  </a:lnTo>
                  <a:lnTo>
                    <a:pt x="152" y="112"/>
                  </a:lnTo>
                  <a:lnTo>
                    <a:pt x="153" y="112"/>
                  </a:lnTo>
                  <a:lnTo>
                    <a:pt x="154" y="112"/>
                  </a:lnTo>
                  <a:lnTo>
                    <a:pt x="153" y="111"/>
                  </a:lnTo>
                  <a:close/>
                  <a:moveTo>
                    <a:pt x="47" y="111"/>
                  </a:moveTo>
                  <a:lnTo>
                    <a:pt x="46" y="111"/>
                  </a:lnTo>
                  <a:lnTo>
                    <a:pt x="45" y="112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46" y="113"/>
                  </a:lnTo>
                  <a:lnTo>
                    <a:pt x="46" y="113"/>
                  </a:lnTo>
                  <a:lnTo>
                    <a:pt x="41" y="126"/>
                  </a:lnTo>
                  <a:lnTo>
                    <a:pt x="39" y="138"/>
                  </a:lnTo>
                  <a:lnTo>
                    <a:pt x="42" y="128"/>
                  </a:lnTo>
                  <a:lnTo>
                    <a:pt x="47" y="118"/>
                  </a:lnTo>
                  <a:lnTo>
                    <a:pt x="47" y="116"/>
                  </a:lnTo>
                  <a:lnTo>
                    <a:pt x="47" y="113"/>
                  </a:lnTo>
                  <a:lnTo>
                    <a:pt x="47" y="111"/>
                  </a:lnTo>
                  <a:close/>
                  <a:moveTo>
                    <a:pt x="82" y="110"/>
                  </a:moveTo>
                  <a:lnTo>
                    <a:pt x="81" y="110"/>
                  </a:lnTo>
                  <a:lnTo>
                    <a:pt x="80" y="111"/>
                  </a:lnTo>
                  <a:lnTo>
                    <a:pt x="78" y="113"/>
                  </a:lnTo>
                  <a:lnTo>
                    <a:pt x="76" y="114"/>
                  </a:lnTo>
                  <a:lnTo>
                    <a:pt x="75" y="116"/>
                  </a:lnTo>
                  <a:lnTo>
                    <a:pt x="74" y="118"/>
                  </a:lnTo>
                  <a:lnTo>
                    <a:pt x="74" y="119"/>
                  </a:lnTo>
                  <a:lnTo>
                    <a:pt x="76" y="117"/>
                  </a:lnTo>
                  <a:lnTo>
                    <a:pt x="80" y="113"/>
                  </a:lnTo>
                  <a:lnTo>
                    <a:pt x="82" y="110"/>
                  </a:lnTo>
                  <a:close/>
                  <a:moveTo>
                    <a:pt x="144" y="109"/>
                  </a:moveTo>
                  <a:lnTo>
                    <a:pt x="143" y="110"/>
                  </a:lnTo>
                  <a:lnTo>
                    <a:pt x="141" y="110"/>
                  </a:lnTo>
                  <a:lnTo>
                    <a:pt x="140" y="111"/>
                  </a:lnTo>
                  <a:lnTo>
                    <a:pt x="144" y="111"/>
                  </a:lnTo>
                  <a:lnTo>
                    <a:pt x="146" y="109"/>
                  </a:lnTo>
                  <a:lnTo>
                    <a:pt x="144" y="109"/>
                  </a:lnTo>
                  <a:close/>
                  <a:moveTo>
                    <a:pt x="85" y="109"/>
                  </a:moveTo>
                  <a:lnTo>
                    <a:pt x="80" y="116"/>
                  </a:lnTo>
                  <a:lnTo>
                    <a:pt x="75" y="121"/>
                  </a:lnTo>
                  <a:lnTo>
                    <a:pt x="75" y="122"/>
                  </a:lnTo>
                  <a:lnTo>
                    <a:pt x="76" y="123"/>
                  </a:lnTo>
                  <a:lnTo>
                    <a:pt x="77" y="122"/>
                  </a:lnTo>
                  <a:lnTo>
                    <a:pt x="78" y="121"/>
                  </a:lnTo>
                  <a:lnTo>
                    <a:pt x="80" y="120"/>
                  </a:lnTo>
                  <a:lnTo>
                    <a:pt x="81" y="118"/>
                  </a:lnTo>
                  <a:lnTo>
                    <a:pt x="82" y="117"/>
                  </a:lnTo>
                  <a:lnTo>
                    <a:pt x="81" y="114"/>
                  </a:lnTo>
                  <a:lnTo>
                    <a:pt x="82" y="114"/>
                  </a:lnTo>
                  <a:lnTo>
                    <a:pt x="82" y="113"/>
                  </a:lnTo>
                  <a:lnTo>
                    <a:pt x="83" y="113"/>
                  </a:lnTo>
                  <a:lnTo>
                    <a:pt x="83" y="116"/>
                  </a:lnTo>
                  <a:lnTo>
                    <a:pt x="84" y="114"/>
                  </a:lnTo>
                  <a:lnTo>
                    <a:pt x="85" y="113"/>
                  </a:lnTo>
                  <a:lnTo>
                    <a:pt x="86" y="113"/>
                  </a:lnTo>
                  <a:lnTo>
                    <a:pt x="85" y="111"/>
                  </a:lnTo>
                  <a:lnTo>
                    <a:pt x="85" y="109"/>
                  </a:lnTo>
                  <a:close/>
                  <a:moveTo>
                    <a:pt x="102" y="109"/>
                  </a:moveTo>
                  <a:lnTo>
                    <a:pt x="100" y="109"/>
                  </a:lnTo>
                  <a:lnTo>
                    <a:pt x="98" y="109"/>
                  </a:lnTo>
                  <a:lnTo>
                    <a:pt x="97" y="110"/>
                  </a:lnTo>
                  <a:lnTo>
                    <a:pt x="97" y="111"/>
                  </a:lnTo>
                  <a:lnTo>
                    <a:pt x="96" y="112"/>
                  </a:lnTo>
                  <a:lnTo>
                    <a:pt x="97" y="112"/>
                  </a:lnTo>
                  <a:lnTo>
                    <a:pt x="97" y="113"/>
                  </a:lnTo>
                  <a:lnTo>
                    <a:pt x="102" y="109"/>
                  </a:lnTo>
                  <a:close/>
                  <a:moveTo>
                    <a:pt x="69" y="109"/>
                  </a:moveTo>
                  <a:lnTo>
                    <a:pt x="68" y="110"/>
                  </a:lnTo>
                  <a:lnTo>
                    <a:pt x="66" y="110"/>
                  </a:lnTo>
                  <a:lnTo>
                    <a:pt x="66" y="111"/>
                  </a:lnTo>
                  <a:lnTo>
                    <a:pt x="66" y="112"/>
                  </a:lnTo>
                  <a:lnTo>
                    <a:pt x="68" y="111"/>
                  </a:lnTo>
                  <a:lnTo>
                    <a:pt x="69" y="110"/>
                  </a:lnTo>
                  <a:lnTo>
                    <a:pt x="69" y="109"/>
                  </a:lnTo>
                  <a:close/>
                  <a:moveTo>
                    <a:pt x="76" y="109"/>
                  </a:moveTo>
                  <a:lnTo>
                    <a:pt x="75" y="109"/>
                  </a:lnTo>
                  <a:lnTo>
                    <a:pt x="74" y="109"/>
                  </a:lnTo>
                  <a:lnTo>
                    <a:pt x="73" y="110"/>
                  </a:lnTo>
                  <a:lnTo>
                    <a:pt x="72" y="110"/>
                  </a:lnTo>
                  <a:lnTo>
                    <a:pt x="71" y="111"/>
                  </a:lnTo>
                  <a:lnTo>
                    <a:pt x="70" y="113"/>
                  </a:lnTo>
                  <a:lnTo>
                    <a:pt x="69" y="114"/>
                  </a:lnTo>
                  <a:lnTo>
                    <a:pt x="69" y="116"/>
                  </a:lnTo>
                  <a:lnTo>
                    <a:pt x="69" y="118"/>
                  </a:lnTo>
                  <a:lnTo>
                    <a:pt x="69" y="119"/>
                  </a:lnTo>
                  <a:lnTo>
                    <a:pt x="71" y="116"/>
                  </a:lnTo>
                  <a:lnTo>
                    <a:pt x="73" y="112"/>
                  </a:lnTo>
                  <a:lnTo>
                    <a:pt x="76" y="109"/>
                  </a:lnTo>
                  <a:close/>
                  <a:moveTo>
                    <a:pt x="165" y="109"/>
                  </a:moveTo>
                  <a:lnTo>
                    <a:pt x="177" y="110"/>
                  </a:lnTo>
                  <a:lnTo>
                    <a:pt x="190" y="111"/>
                  </a:lnTo>
                  <a:lnTo>
                    <a:pt x="182" y="109"/>
                  </a:lnTo>
                  <a:lnTo>
                    <a:pt x="173" y="109"/>
                  </a:lnTo>
                  <a:lnTo>
                    <a:pt x="165" y="109"/>
                  </a:lnTo>
                  <a:close/>
                  <a:moveTo>
                    <a:pt x="86" y="109"/>
                  </a:moveTo>
                  <a:lnTo>
                    <a:pt x="87" y="109"/>
                  </a:lnTo>
                  <a:lnTo>
                    <a:pt x="87" y="110"/>
                  </a:lnTo>
                  <a:lnTo>
                    <a:pt x="87" y="111"/>
                  </a:lnTo>
                  <a:lnTo>
                    <a:pt x="88" y="111"/>
                  </a:lnTo>
                  <a:lnTo>
                    <a:pt x="89" y="110"/>
                  </a:lnTo>
                  <a:lnTo>
                    <a:pt x="90" y="110"/>
                  </a:lnTo>
                  <a:lnTo>
                    <a:pt x="92" y="111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88" y="113"/>
                  </a:lnTo>
                  <a:lnTo>
                    <a:pt x="89" y="116"/>
                  </a:lnTo>
                  <a:lnTo>
                    <a:pt x="90" y="114"/>
                  </a:lnTo>
                  <a:lnTo>
                    <a:pt x="90" y="113"/>
                  </a:lnTo>
                  <a:lnTo>
                    <a:pt x="92" y="112"/>
                  </a:lnTo>
                  <a:lnTo>
                    <a:pt x="94" y="112"/>
                  </a:lnTo>
                  <a:lnTo>
                    <a:pt x="94" y="111"/>
                  </a:lnTo>
                  <a:lnTo>
                    <a:pt x="94" y="111"/>
                  </a:lnTo>
                  <a:lnTo>
                    <a:pt x="95" y="110"/>
                  </a:lnTo>
                  <a:lnTo>
                    <a:pt x="95" y="109"/>
                  </a:lnTo>
                  <a:lnTo>
                    <a:pt x="93" y="109"/>
                  </a:lnTo>
                  <a:lnTo>
                    <a:pt x="89" y="109"/>
                  </a:lnTo>
                  <a:lnTo>
                    <a:pt x="86" y="109"/>
                  </a:lnTo>
                  <a:close/>
                  <a:moveTo>
                    <a:pt x="135" y="108"/>
                  </a:moveTo>
                  <a:lnTo>
                    <a:pt x="135" y="108"/>
                  </a:lnTo>
                  <a:lnTo>
                    <a:pt x="134" y="109"/>
                  </a:lnTo>
                  <a:lnTo>
                    <a:pt x="133" y="109"/>
                  </a:lnTo>
                  <a:lnTo>
                    <a:pt x="132" y="110"/>
                  </a:lnTo>
                  <a:lnTo>
                    <a:pt x="131" y="111"/>
                  </a:lnTo>
                  <a:lnTo>
                    <a:pt x="131" y="113"/>
                  </a:lnTo>
                  <a:lnTo>
                    <a:pt x="132" y="114"/>
                  </a:lnTo>
                  <a:lnTo>
                    <a:pt x="133" y="117"/>
                  </a:lnTo>
                  <a:lnTo>
                    <a:pt x="133" y="116"/>
                  </a:lnTo>
                  <a:lnTo>
                    <a:pt x="133" y="114"/>
                  </a:lnTo>
                  <a:lnTo>
                    <a:pt x="133" y="113"/>
                  </a:lnTo>
                  <a:lnTo>
                    <a:pt x="135" y="113"/>
                  </a:lnTo>
                  <a:lnTo>
                    <a:pt x="136" y="113"/>
                  </a:lnTo>
                  <a:lnTo>
                    <a:pt x="138" y="113"/>
                  </a:lnTo>
                  <a:lnTo>
                    <a:pt x="138" y="113"/>
                  </a:lnTo>
                  <a:lnTo>
                    <a:pt x="138" y="112"/>
                  </a:lnTo>
                  <a:lnTo>
                    <a:pt x="137" y="112"/>
                  </a:lnTo>
                  <a:lnTo>
                    <a:pt x="137" y="111"/>
                  </a:lnTo>
                  <a:lnTo>
                    <a:pt x="137" y="110"/>
                  </a:lnTo>
                  <a:lnTo>
                    <a:pt x="137" y="110"/>
                  </a:lnTo>
                  <a:lnTo>
                    <a:pt x="138" y="109"/>
                  </a:lnTo>
                  <a:lnTo>
                    <a:pt x="138" y="108"/>
                  </a:lnTo>
                  <a:lnTo>
                    <a:pt x="137" y="108"/>
                  </a:lnTo>
                  <a:lnTo>
                    <a:pt x="136" y="108"/>
                  </a:lnTo>
                  <a:lnTo>
                    <a:pt x="135" y="108"/>
                  </a:lnTo>
                  <a:close/>
                  <a:moveTo>
                    <a:pt x="112" y="108"/>
                  </a:moveTo>
                  <a:lnTo>
                    <a:pt x="109" y="109"/>
                  </a:lnTo>
                  <a:lnTo>
                    <a:pt x="106" y="111"/>
                  </a:lnTo>
                  <a:lnTo>
                    <a:pt x="104" y="112"/>
                  </a:lnTo>
                  <a:lnTo>
                    <a:pt x="105" y="111"/>
                  </a:lnTo>
                  <a:lnTo>
                    <a:pt x="106" y="109"/>
                  </a:lnTo>
                  <a:lnTo>
                    <a:pt x="108" y="108"/>
                  </a:lnTo>
                  <a:lnTo>
                    <a:pt x="105" y="110"/>
                  </a:lnTo>
                  <a:lnTo>
                    <a:pt x="102" y="112"/>
                  </a:lnTo>
                  <a:lnTo>
                    <a:pt x="100" y="114"/>
                  </a:lnTo>
                  <a:lnTo>
                    <a:pt x="98" y="117"/>
                  </a:lnTo>
                  <a:lnTo>
                    <a:pt x="99" y="119"/>
                  </a:lnTo>
                  <a:lnTo>
                    <a:pt x="99" y="120"/>
                  </a:lnTo>
                  <a:lnTo>
                    <a:pt x="100" y="121"/>
                  </a:lnTo>
                  <a:lnTo>
                    <a:pt x="101" y="121"/>
                  </a:lnTo>
                  <a:lnTo>
                    <a:pt x="101" y="121"/>
                  </a:lnTo>
                  <a:lnTo>
                    <a:pt x="102" y="120"/>
                  </a:lnTo>
                  <a:lnTo>
                    <a:pt x="104" y="118"/>
                  </a:lnTo>
                  <a:lnTo>
                    <a:pt x="105" y="117"/>
                  </a:lnTo>
                  <a:lnTo>
                    <a:pt x="105" y="114"/>
                  </a:lnTo>
                  <a:lnTo>
                    <a:pt x="104" y="113"/>
                  </a:lnTo>
                  <a:lnTo>
                    <a:pt x="105" y="112"/>
                  </a:lnTo>
                  <a:lnTo>
                    <a:pt x="106" y="113"/>
                  </a:lnTo>
                  <a:lnTo>
                    <a:pt x="106" y="113"/>
                  </a:lnTo>
                  <a:lnTo>
                    <a:pt x="107" y="114"/>
                  </a:lnTo>
                  <a:lnTo>
                    <a:pt x="108" y="113"/>
                  </a:lnTo>
                  <a:lnTo>
                    <a:pt x="108" y="111"/>
                  </a:lnTo>
                  <a:lnTo>
                    <a:pt x="109" y="110"/>
                  </a:lnTo>
                  <a:lnTo>
                    <a:pt x="110" y="109"/>
                  </a:lnTo>
                  <a:lnTo>
                    <a:pt x="112" y="108"/>
                  </a:lnTo>
                  <a:close/>
                  <a:moveTo>
                    <a:pt x="116" y="107"/>
                  </a:moveTo>
                  <a:lnTo>
                    <a:pt x="114" y="108"/>
                  </a:lnTo>
                  <a:lnTo>
                    <a:pt x="113" y="108"/>
                  </a:lnTo>
                  <a:lnTo>
                    <a:pt x="112" y="110"/>
                  </a:lnTo>
                  <a:lnTo>
                    <a:pt x="111" y="110"/>
                  </a:lnTo>
                  <a:lnTo>
                    <a:pt x="112" y="112"/>
                  </a:lnTo>
                  <a:lnTo>
                    <a:pt x="113" y="116"/>
                  </a:lnTo>
                  <a:lnTo>
                    <a:pt x="114" y="113"/>
                  </a:lnTo>
                  <a:lnTo>
                    <a:pt x="116" y="112"/>
                  </a:lnTo>
                  <a:lnTo>
                    <a:pt x="117" y="110"/>
                  </a:lnTo>
                  <a:lnTo>
                    <a:pt x="118" y="109"/>
                  </a:lnTo>
                  <a:lnTo>
                    <a:pt x="117" y="109"/>
                  </a:lnTo>
                  <a:lnTo>
                    <a:pt x="117" y="109"/>
                  </a:lnTo>
                  <a:lnTo>
                    <a:pt x="117" y="109"/>
                  </a:lnTo>
                  <a:lnTo>
                    <a:pt x="116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6" y="107"/>
                  </a:lnTo>
                  <a:close/>
                  <a:moveTo>
                    <a:pt x="78" y="107"/>
                  </a:moveTo>
                  <a:lnTo>
                    <a:pt x="77" y="110"/>
                  </a:lnTo>
                  <a:lnTo>
                    <a:pt x="76" y="112"/>
                  </a:lnTo>
                  <a:lnTo>
                    <a:pt x="74" y="114"/>
                  </a:lnTo>
                  <a:lnTo>
                    <a:pt x="73" y="117"/>
                  </a:lnTo>
                  <a:lnTo>
                    <a:pt x="77" y="112"/>
                  </a:lnTo>
                  <a:lnTo>
                    <a:pt x="82" y="107"/>
                  </a:lnTo>
                  <a:lnTo>
                    <a:pt x="81" y="107"/>
                  </a:lnTo>
                  <a:lnTo>
                    <a:pt x="78" y="107"/>
                  </a:lnTo>
                  <a:close/>
                  <a:moveTo>
                    <a:pt x="56" y="107"/>
                  </a:moveTo>
                  <a:lnTo>
                    <a:pt x="56" y="107"/>
                  </a:lnTo>
                  <a:lnTo>
                    <a:pt x="54" y="107"/>
                  </a:lnTo>
                  <a:lnTo>
                    <a:pt x="54" y="108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1" y="108"/>
                  </a:lnTo>
                  <a:lnTo>
                    <a:pt x="51" y="109"/>
                  </a:lnTo>
                  <a:lnTo>
                    <a:pt x="51" y="110"/>
                  </a:lnTo>
                  <a:lnTo>
                    <a:pt x="50" y="110"/>
                  </a:lnTo>
                  <a:lnTo>
                    <a:pt x="50" y="110"/>
                  </a:lnTo>
                  <a:lnTo>
                    <a:pt x="50" y="109"/>
                  </a:lnTo>
                  <a:lnTo>
                    <a:pt x="49" y="109"/>
                  </a:lnTo>
                  <a:lnTo>
                    <a:pt x="49" y="111"/>
                  </a:lnTo>
                  <a:lnTo>
                    <a:pt x="49" y="112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50" y="111"/>
                  </a:lnTo>
                  <a:lnTo>
                    <a:pt x="51" y="110"/>
                  </a:lnTo>
                  <a:lnTo>
                    <a:pt x="50" y="112"/>
                  </a:lnTo>
                  <a:lnTo>
                    <a:pt x="50" y="113"/>
                  </a:lnTo>
                  <a:lnTo>
                    <a:pt x="50" y="114"/>
                  </a:lnTo>
                  <a:lnTo>
                    <a:pt x="51" y="113"/>
                  </a:lnTo>
                  <a:lnTo>
                    <a:pt x="51" y="112"/>
                  </a:lnTo>
                  <a:lnTo>
                    <a:pt x="52" y="111"/>
                  </a:lnTo>
                  <a:lnTo>
                    <a:pt x="53" y="110"/>
                  </a:lnTo>
                  <a:lnTo>
                    <a:pt x="54" y="111"/>
                  </a:lnTo>
                  <a:lnTo>
                    <a:pt x="56" y="109"/>
                  </a:lnTo>
                  <a:lnTo>
                    <a:pt x="57" y="107"/>
                  </a:lnTo>
                  <a:lnTo>
                    <a:pt x="56" y="107"/>
                  </a:lnTo>
                  <a:close/>
                  <a:moveTo>
                    <a:pt x="124" y="107"/>
                  </a:moveTo>
                  <a:lnTo>
                    <a:pt x="123" y="107"/>
                  </a:lnTo>
                  <a:lnTo>
                    <a:pt x="123" y="108"/>
                  </a:lnTo>
                  <a:lnTo>
                    <a:pt x="124" y="107"/>
                  </a:lnTo>
                  <a:lnTo>
                    <a:pt x="124" y="107"/>
                  </a:lnTo>
                  <a:close/>
                  <a:moveTo>
                    <a:pt x="120" y="107"/>
                  </a:moveTo>
                  <a:lnTo>
                    <a:pt x="120" y="107"/>
                  </a:lnTo>
                  <a:lnTo>
                    <a:pt x="119" y="107"/>
                  </a:lnTo>
                  <a:lnTo>
                    <a:pt x="119" y="108"/>
                  </a:lnTo>
                  <a:lnTo>
                    <a:pt x="120" y="107"/>
                  </a:lnTo>
                  <a:lnTo>
                    <a:pt x="120" y="107"/>
                  </a:lnTo>
                  <a:close/>
                  <a:moveTo>
                    <a:pt x="74" y="106"/>
                  </a:moveTo>
                  <a:lnTo>
                    <a:pt x="73" y="107"/>
                  </a:lnTo>
                  <a:lnTo>
                    <a:pt x="72" y="108"/>
                  </a:lnTo>
                  <a:lnTo>
                    <a:pt x="71" y="109"/>
                  </a:lnTo>
                  <a:lnTo>
                    <a:pt x="70" y="111"/>
                  </a:lnTo>
                  <a:lnTo>
                    <a:pt x="76" y="107"/>
                  </a:lnTo>
                  <a:lnTo>
                    <a:pt x="74" y="106"/>
                  </a:lnTo>
                  <a:close/>
                  <a:moveTo>
                    <a:pt x="109" y="105"/>
                  </a:moveTo>
                  <a:lnTo>
                    <a:pt x="98" y="106"/>
                  </a:lnTo>
                  <a:lnTo>
                    <a:pt x="86" y="106"/>
                  </a:lnTo>
                  <a:lnTo>
                    <a:pt x="98" y="107"/>
                  </a:lnTo>
                  <a:lnTo>
                    <a:pt x="109" y="105"/>
                  </a:lnTo>
                  <a:close/>
                  <a:moveTo>
                    <a:pt x="69" y="104"/>
                  </a:moveTo>
                  <a:lnTo>
                    <a:pt x="69" y="106"/>
                  </a:lnTo>
                  <a:lnTo>
                    <a:pt x="68" y="107"/>
                  </a:lnTo>
                  <a:lnTo>
                    <a:pt x="68" y="109"/>
                  </a:lnTo>
                  <a:lnTo>
                    <a:pt x="70" y="107"/>
                  </a:lnTo>
                  <a:lnTo>
                    <a:pt x="71" y="105"/>
                  </a:lnTo>
                  <a:lnTo>
                    <a:pt x="70" y="105"/>
                  </a:lnTo>
                  <a:lnTo>
                    <a:pt x="69" y="104"/>
                  </a:lnTo>
                  <a:close/>
                  <a:moveTo>
                    <a:pt x="135" y="104"/>
                  </a:moveTo>
                  <a:lnTo>
                    <a:pt x="135" y="104"/>
                  </a:lnTo>
                  <a:lnTo>
                    <a:pt x="135" y="104"/>
                  </a:lnTo>
                  <a:lnTo>
                    <a:pt x="136" y="104"/>
                  </a:lnTo>
                  <a:lnTo>
                    <a:pt x="136" y="104"/>
                  </a:lnTo>
                  <a:lnTo>
                    <a:pt x="136" y="104"/>
                  </a:lnTo>
                  <a:lnTo>
                    <a:pt x="135" y="104"/>
                  </a:lnTo>
                  <a:lnTo>
                    <a:pt x="135" y="104"/>
                  </a:lnTo>
                  <a:close/>
                  <a:moveTo>
                    <a:pt x="142" y="102"/>
                  </a:moveTo>
                  <a:lnTo>
                    <a:pt x="140" y="102"/>
                  </a:lnTo>
                  <a:lnTo>
                    <a:pt x="143" y="104"/>
                  </a:lnTo>
                  <a:lnTo>
                    <a:pt x="145" y="104"/>
                  </a:lnTo>
                  <a:lnTo>
                    <a:pt x="148" y="104"/>
                  </a:lnTo>
                  <a:lnTo>
                    <a:pt x="150" y="104"/>
                  </a:lnTo>
                  <a:lnTo>
                    <a:pt x="148" y="104"/>
                  </a:lnTo>
                  <a:lnTo>
                    <a:pt x="146" y="102"/>
                  </a:lnTo>
                  <a:lnTo>
                    <a:pt x="144" y="102"/>
                  </a:lnTo>
                  <a:lnTo>
                    <a:pt x="142" y="102"/>
                  </a:lnTo>
                  <a:close/>
                  <a:moveTo>
                    <a:pt x="65" y="102"/>
                  </a:moveTo>
                  <a:lnTo>
                    <a:pt x="64" y="102"/>
                  </a:lnTo>
                  <a:lnTo>
                    <a:pt x="64" y="104"/>
                  </a:lnTo>
                  <a:lnTo>
                    <a:pt x="63" y="105"/>
                  </a:lnTo>
                  <a:lnTo>
                    <a:pt x="63" y="107"/>
                  </a:lnTo>
                  <a:lnTo>
                    <a:pt x="62" y="107"/>
                  </a:lnTo>
                  <a:lnTo>
                    <a:pt x="62" y="108"/>
                  </a:lnTo>
                  <a:lnTo>
                    <a:pt x="62" y="109"/>
                  </a:lnTo>
                  <a:lnTo>
                    <a:pt x="61" y="110"/>
                  </a:lnTo>
                  <a:lnTo>
                    <a:pt x="61" y="111"/>
                  </a:lnTo>
                  <a:lnTo>
                    <a:pt x="60" y="112"/>
                  </a:lnTo>
                  <a:lnTo>
                    <a:pt x="61" y="113"/>
                  </a:lnTo>
                  <a:lnTo>
                    <a:pt x="61" y="114"/>
                  </a:lnTo>
                  <a:lnTo>
                    <a:pt x="60" y="116"/>
                  </a:lnTo>
                  <a:lnTo>
                    <a:pt x="60" y="117"/>
                  </a:lnTo>
                  <a:lnTo>
                    <a:pt x="62" y="114"/>
                  </a:lnTo>
                  <a:lnTo>
                    <a:pt x="64" y="111"/>
                  </a:lnTo>
                  <a:lnTo>
                    <a:pt x="65" y="109"/>
                  </a:lnTo>
                  <a:lnTo>
                    <a:pt x="65" y="106"/>
                  </a:lnTo>
                  <a:lnTo>
                    <a:pt x="66" y="102"/>
                  </a:lnTo>
                  <a:lnTo>
                    <a:pt x="65" y="102"/>
                  </a:lnTo>
                  <a:close/>
                  <a:moveTo>
                    <a:pt x="229" y="102"/>
                  </a:moveTo>
                  <a:lnTo>
                    <a:pt x="227" y="105"/>
                  </a:lnTo>
                  <a:lnTo>
                    <a:pt x="224" y="108"/>
                  </a:lnTo>
                  <a:lnTo>
                    <a:pt x="220" y="111"/>
                  </a:lnTo>
                  <a:lnTo>
                    <a:pt x="224" y="109"/>
                  </a:lnTo>
                  <a:lnTo>
                    <a:pt x="225" y="108"/>
                  </a:lnTo>
                  <a:lnTo>
                    <a:pt x="227" y="106"/>
                  </a:lnTo>
                  <a:lnTo>
                    <a:pt x="229" y="104"/>
                  </a:lnTo>
                  <a:lnTo>
                    <a:pt x="229" y="104"/>
                  </a:lnTo>
                  <a:lnTo>
                    <a:pt x="230" y="102"/>
                  </a:lnTo>
                  <a:lnTo>
                    <a:pt x="229" y="102"/>
                  </a:lnTo>
                  <a:close/>
                  <a:moveTo>
                    <a:pt x="123" y="101"/>
                  </a:moveTo>
                  <a:lnTo>
                    <a:pt x="120" y="102"/>
                  </a:lnTo>
                  <a:lnTo>
                    <a:pt x="117" y="104"/>
                  </a:lnTo>
                  <a:lnTo>
                    <a:pt x="119" y="104"/>
                  </a:lnTo>
                  <a:lnTo>
                    <a:pt x="122" y="102"/>
                  </a:lnTo>
                  <a:lnTo>
                    <a:pt x="123" y="102"/>
                  </a:lnTo>
                  <a:lnTo>
                    <a:pt x="125" y="102"/>
                  </a:lnTo>
                  <a:lnTo>
                    <a:pt x="124" y="105"/>
                  </a:lnTo>
                  <a:lnTo>
                    <a:pt x="123" y="106"/>
                  </a:lnTo>
                  <a:lnTo>
                    <a:pt x="122" y="107"/>
                  </a:lnTo>
                  <a:lnTo>
                    <a:pt x="121" y="109"/>
                  </a:lnTo>
                  <a:lnTo>
                    <a:pt x="120" y="110"/>
                  </a:lnTo>
                  <a:lnTo>
                    <a:pt x="121" y="112"/>
                  </a:lnTo>
                  <a:lnTo>
                    <a:pt x="121" y="113"/>
                  </a:lnTo>
                  <a:lnTo>
                    <a:pt x="122" y="116"/>
                  </a:lnTo>
                  <a:lnTo>
                    <a:pt x="123" y="117"/>
                  </a:lnTo>
                  <a:lnTo>
                    <a:pt x="124" y="116"/>
                  </a:lnTo>
                  <a:lnTo>
                    <a:pt x="124" y="116"/>
                  </a:lnTo>
                  <a:lnTo>
                    <a:pt x="124" y="112"/>
                  </a:lnTo>
                  <a:lnTo>
                    <a:pt x="124" y="111"/>
                  </a:lnTo>
                  <a:lnTo>
                    <a:pt x="124" y="109"/>
                  </a:lnTo>
                  <a:lnTo>
                    <a:pt x="124" y="110"/>
                  </a:lnTo>
                  <a:lnTo>
                    <a:pt x="124" y="112"/>
                  </a:lnTo>
                  <a:lnTo>
                    <a:pt x="124" y="113"/>
                  </a:lnTo>
                  <a:lnTo>
                    <a:pt x="123" y="113"/>
                  </a:lnTo>
                  <a:lnTo>
                    <a:pt x="122" y="112"/>
                  </a:lnTo>
                  <a:lnTo>
                    <a:pt x="122" y="110"/>
                  </a:lnTo>
                  <a:lnTo>
                    <a:pt x="122" y="108"/>
                  </a:lnTo>
                  <a:lnTo>
                    <a:pt x="123" y="107"/>
                  </a:lnTo>
                  <a:lnTo>
                    <a:pt x="125" y="106"/>
                  </a:lnTo>
                  <a:lnTo>
                    <a:pt x="126" y="106"/>
                  </a:lnTo>
                  <a:lnTo>
                    <a:pt x="129" y="107"/>
                  </a:lnTo>
                  <a:lnTo>
                    <a:pt x="130" y="109"/>
                  </a:lnTo>
                  <a:lnTo>
                    <a:pt x="132" y="108"/>
                  </a:lnTo>
                  <a:lnTo>
                    <a:pt x="133" y="106"/>
                  </a:lnTo>
                  <a:lnTo>
                    <a:pt x="132" y="106"/>
                  </a:lnTo>
                  <a:lnTo>
                    <a:pt x="131" y="105"/>
                  </a:lnTo>
                  <a:lnTo>
                    <a:pt x="130" y="105"/>
                  </a:lnTo>
                  <a:lnTo>
                    <a:pt x="131" y="102"/>
                  </a:lnTo>
                  <a:lnTo>
                    <a:pt x="126" y="101"/>
                  </a:lnTo>
                  <a:lnTo>
                    <a:pt x="123" y="101"/>
                  </a:lnTo>
                  <a:close/>
                  <a:moveTo>
                    <a:pt x="59" y="101"/>
                  </a:moveTo>
                  <a:lnTo>
                    <a:pt x="59" y="102"/>
                  </a:lnTo>
                  <a:lnTo>
                    <a:pt x="58" y="102"/>
                  </a:lnTo>
                  <a:lnTo>
                    <a:pt x="57" y="104"/>
                  </a:lnTo>
                  <a:lnTo>
                    <a:pt x="58" y="104"/>
                  </a:lnTo>
                  <a:lnTo>
                    <a:pt x="58" y="104"/>
                  </a:lnTo>
                  <a:lnTo>
                    <a:pt x="59" y="104"/>
                  </a:lnTo>
                  <a:lnTo>
                    <a:pt x="59" y="102"/>
                  </a:lnTo>
                  <a:lnTo>
                    <a:pt x="60" y="101"/>
                  </a:lnTo>
                  <a:lnTo>
                    <a:pt x="59" y="101"/>
                  </a:lnTo>
                  <a:close/>
                  <a:moveTo>
                    <a:pt x="246" y="80"/>
                  </a:moveTo>
                  <a:lnTo>
                    <a:pt x="244" y="84"/>
                  </a:lnTo>
                  <a:lnTo>
                    <a:pt x="242" y="87"/>
                  </a:lnTo>
                  <a:lnTo>
                    <a:pt x="242" y="87"/>
                  </a:lnTo>
                  <a:lnTo>
                    <a:pt x="243" y="87"/>
                  </a:lnTo>
                  <a:lnTo>
                    <a:pt x="243" y="86"/>
                  </a:lnTo>
                  <a:lnTo>
                    <a:pt x="244" y="84"/>
                  </a:lnTo>
                  <a:lnTo>
                    <a:pt x="246" y="82"/>
                  </a:lnTo>
                  <a:lnTo>
                    <a:pt x="246" y="80"/>
                  </a:lnTo>
                  <a:close/>
                  <a:moveTo>
                    <a:pt x="267" y="54"/>
                  </a:moveTo>
                  <a:lnTo>
                    <a:pt x="263" y="59"/>
                  </a:lnTo>
                  <a:lnTo>
                    <a:pt x="261" y="63"/>
                  </a:lnTo>
                  <a:lnTo>
                    <a:pt x="257" y="68"/>
                  </a:lnTo>
                  <a:lnTo>
                    <a:pt x="261" y="63"/>
                  </a:lnTo>
                  <a:lnTo>
                    <a:pt x="264" y="59"/>
                  </a:lnTo>
                  <a:lnTo>
                    <a:pt x="267" y="54"/>
                  </a:lnTo>
                  <a:close/>
                  <a:moveTo>
                    <a:pt x="285" y="33"/>
                  </a:moveTo>
                  <a:lnTo>
                    <a:pt x="284" y="34"/>
                  </a:lnTo>
                  <a:lnTo>
                    <a:pt x="282" y="35"/>
                  </a:lnTo>
                  <a:lnTo>
                    <a:pt x="281" y="36"/>
                  </a:lnTo>
                  <a:lnTo>
                    <a:pt x="284" y="35"/>
                  </a:lnTo>
                  <a:lnTo>
                    <a:pt x="285" y="34"/>
                  </a:lnTo>
                  <a:lnTo>
                    <a:pt x="285" y="33"/>
                  </a:lnTo>
                  <a:close/>
                  <a:moveTo>
                    <a:pt x="290" y="26"/>
                  </a:moveTo>
                  <a:lnTo>
                    <a:pt x="290" y="26"/>
                  </a:lnTo>
                  <a:lnTo>
                    <a:pt x="289" y="28"/>
                  </a:lnTo>
                  <a:lnTo>
                    <a:pt x="289" y="29"/>
                  </a:lnTo>
                  <a:lnTo>
                    <a:pt x="290" y="29"/>
                  </a:lnTo>
                  <a:lnTo>
                    <a:pt x="290" y="29"/>
                  </a:lnTo>
                  <a:lnTo>
                    <a:pt x="291" y="30"/>
                  </a:lnTo>
                  <a:lnTo>
                    <a:pt x="290" y="28"/>
                  </a:lnTo>
                  <a:lnTo>
                    <a:pt x="290" y="27"/>
                  </a:lnTo>
                  <a:lnTo>
                    <a:pt x="290" y="26"/>
                  </a:lnTo>
                  <a:close/>
                  <a:moveTo>
                    <a:pt x="287" y="26"/>
                  </a:moveTo>
                  <a:lnTo>
                    <a:pt x="287" y="27"/>
                  </a:lnTo>
                  <a:lnTo>
                    <a:pt x="286" y="27"/>
                  </a:lnTo>
                  <a:lnTo>
                    <a:pt x="286" y="28"/>
                  </a:lnTo>
                  <a:lnTo>
                    <a:pt x="286" y="28"/>
                  </a:lnTo>
                  <a:lnTo>
                    <a:pt x="287" y="28"/>
                  </a:lnTo>
                  <a:lnTo>
                    <a:pt x="287" y="27"/>
                  </a:lnTo>
                  <a:lnTo>
                    <a:pt x="287" y="26"/>
                  </a:lnTo>
                  <a:close/>
                  <a:moveTo>
                    <a:pt x="303" y="0"/>
                  </a:moveTo>
                  <a:lnTo>
                    <a:pt x="303" y="0"/>
                  </a:lnTo>
                  <a:lnTo>
                    <a:pt x="302" y="3"/>
                  </a:lnTo>
                  <a:lnTo>
                    <a:pt x="301" y="5"/>
                  </a:lnTo>
                  <a:lnTo>
                    <a:pt x="299" y="8"/>
                  </a:lnTo>
                  <a:lnTo>
                    <a:pt x="299" y="9"/>
                  </a:lnTo>
                  <a:lnTo>
                    <a:pt x="299" y="9"/>
                  </a:lnTo>
                  <a:lnTo>
                    <a:pt x="298" y="10"/>
                  </a:lnTo>
                  <a:lnTo>
                    <a:pt x="297" y="12"/>
                  </a:lnTo>
                  <a:lnTo>
                    <a:pt x="296" y="13"/>
                  </a:lnTo>
                  <a:lnTo>
                    <a:pt x="296" y="14"/>
                  </a:lnTo>
                  <a:lnTo>
                    <a:pt x="296" y="15"/>
                  </a:lnTo>
                  <a:lnTo>
                    <a:pt x="294" y="17"/>
                  </a:lnTo>
                  <a:lnTo>
                    <a:pt x="293" y="21"/>
                  </a:lnTo>
                  <a:lnTo>
                    <a:pt x="292" y="23"/>
                  </a:lnTo>
                  <a:lnTo>
                    <a:pt x="293" y="26"/>
                  </a:lnTo>
                  <a:lnTo>
                    <a:pt x="292" y="29"/>
                  </a:lnTo>
                  <a:lnTo>
                    <a:pt x="293" y="32"/>
                  </a:lnTo>
                  <a:lnTo>
                    <a:pt x="294" y="35"/>
                  </a:lnTo>
                  <a:lnTo>
                    <a:pt x="296" y="37"/>
                  </a:lnTo>
                  <a:lnTo>
                    <a:pt x="292" y="38"/>
                  </a:lnTo>
                  <a:lnTo>
                    <a:pt x="290" y="40"/>
                  </a:lnTo>
                  <a:lnTo>
                    <a:pt x="287" y="41"/>
                  </a:lnTo>
                  <a:lnTo>
                    <a:pt x="287" y="42"/>
                  </a:lnTo>
                  <a:lnTo>
                    <a:pt x="286" y="42"/>
                  </a:lnTo>
                  <a:lnTo>
                    <a:pt x="286" y="44"/>
                  </a:lnTo>
                  <a:lnTo>
                    <a:pt x="284" y="46"/>
                  </a:lnTo>
                  <a:lnTo>
                    <a:pt x="280" y="48"/>
                  </a:lnTo>
                  <a:lnTo>
                    <a:pt x="277" y="50"/>
                  </a:lnTo>
                  <a:lnTo>
                    <a:pt x="275" y="53"/>
                  </a:lnTo>
                  <a:lnTo>
                    <a:pt x="273" y="57"/>
                  </a:lnTo>
                  <a:lnTo>
                    <a:pt x="273" y="57"/>
                  </a:lnTo>
                  <a:lnTo>
                    <a:pt x="272" y="57"/>
                  </a:lnTo>
                  <a:lnTo>
                    <a:pt x="272" y="57"/>
                  </a:lnTo>
                  <a:lnTo>
                    <a:pt x="270" y="57"/>
                  </a:lnTo>
                  <a:lnTo>
                    <a:pt x="267" y="59"/>
                  </a:lnTo>
                  <a:lnTo>
                    <a:pt x="265" y="62"/>
                  </a:lnTo>
                  <a:lnTo>
                    <a:pt x="263" y="66"/>
                  </a:lnTo>
                  <a:lnTo>
                    <a:pt x="261" y="70"/>
                  </a:lnTo>
                  <a:lnTo>
                    <a:pt x="257" y="72"/>
                  </a:lnTo>
                  <a:lnTo>
                    <a:pt x="257" y="73"/>
                  </a:lnTo>
                  <a:lnTo>
                    <a:pt x="256" y="74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5" y="76"/>
                  </a:lnTo>
                  <a:lnTo>
                    <a:pt x="253" y="78"/>
                  </a:lnTo>
                  <a:lnTo>
                    <a:pt x="252" y="82"/>
                  </a:lnTo>
                  <a:lnTo>
                    <a:pt x="250" y="84"/>
                  </a:lnTo>
                  <a:lnTo>
                    <a:pt x="249" y="84"/>
                  </a:lnTo>
                  <a:lnTo>
                    <a:pt x="249" y="84"/>
                  </a:lnTo>
                  <a:lnTo>
                    <a:pt x="249" y="86"/>
                  </a:lnTo>
                  <a:lnTo>
                    <a:pt x="246" y="89"/>
                  </a:lnTo>
                  <a:lnTo>
                    <a:pt x="244" y="93"/>
                  </a:lnTo>
                  <a:lnTo>
                    <a:pt x="242" y="96"/>
                  </a:lnTo>
                  <a:lnTo>
                    <a:pt x="239" y="98"/>
                  </a:lnTo>
                  <a:lnTo>
                    <a:pt x="234" y="106"/>
                  </a:lnTo>
                  <a:lnTo>
                    <a:pt x="229" y="113"/>
                  </a:lnTo>
                  <a:lnTo>
                    <a:pt x="226" y="121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24" y="121"/>
                  </a:lnTo>
                  <a:lnTo>
                    <a:pt x="224" y="121"/>
                  </a:lnTo>
                  <a:lnTo>
                    <a:pt x="224" y="121"/>
                  </a:lnTo>
                  <a:lnTo>
                    <a:pt x="224" y="120"/>
                  </a:lnTo>
                  <a:lnTo>
                    <a:pt x="224" y="120"/>
                  </a:lnTo>
                  <a:lnTo>
                    <a:pt x="221" y="120"/>
                  </a:lnTo>
                  <a:lnTo>
                    <a:pt x="220" y="120"/>
                  </a:lnTo>
                  <a:lnTo>
                    <a:pt x="219" y="120"/>
                  </a:lnTo>
                  <a:lnTo>
                    <a:pt x="218" y="121"/>
                  </a:lnTo>
                  <a:lnTo>
                    <a:pt x="215" y="121"/>
                  </a:lnTo>
                  <a:lnTo>
                    <a:pt x="213" y="120"/>
                  </a:lnTo>
                  <a:lnTo>
                    <a:pt x="209" y="119"/>
                  </a:lnTo>
                  <a:lnTo>
                    <a:pt x="209" y="120"/>
                  </a:lnTo>
                  <a:lnTo>
                    <a:pt x="208" y="120"/>
                  </a:lnTo>
                  <a:lnTo>
                    <a:pt x="208" y="120"/>
                  </a:lnTo>
                  <a:lnTo>
                    <a:pt x="192" y="118"/>
                  </a:lnTo>
                  <a:lnTo>
                    <a:pt x="177" y="117"/>
                  </a:lnTo>
                  <a:lnTo>
                    <a:pt x="169" y="117"/>
                  </a:lnTo>
                  <a:lnTo>
                    <a:pt x="167" y="117"/>
                  </a:lnTo>
                  <a:lnTo>
                    <a:pt x="164" y="117"/>
                  </a:lnTo>
                  <a:lnTo>
                    <a:pt x="160" y="117"/>
                  </a:lnTo>
                  <a:lnTo>
                    <a:pt x="159" y="117"/>
                  </a:lnTo>
                  <a:lnTo>
                    <a:pt x="157" y="118"/>
                  </a:lnTo>
                  <a:lnTo>
                    <a:pt x="156" y="119"/>
                  </a:lnTo>
                  <a:lnTo>
                    <a:pt x="154" y="119"/>
                  </a:lnTo>
                  <a:lnTo>
                    <a:pt x="155" y="118"/>
                  </a:lnTo>
                  <a:lnTo>
                    <a:pt x="156" y="117"/>
                  </a:lnTo>
                  <a:lnTo>
                    <a:pt x="157" y="117"/>
                  </a:lnTo>
                  <a:lnTo>
                    <a:pt x="153" y="117"/>
                  </a:lnTo>
                  <a:lnTo>
                    <a:pt x="148" y="117"/>
                  </a:lnTo>
                  <a:lnTo>
                    <a:pt x="145" y="116"/>
                  </a:lnTo>
                  <a:lnTo>
                    <a:pt x="142" y="116"/>
                  </a:lnTo>
                  <a:lnTo>
                    <a:pt x="141" y="128"/>
                  </a:lnTo>
                  <a:lnTo>
                    <a:pt x="141" y="140"/>
                  </a:lnTo>
                  <a:lnTo>
                    <a:pt x="138" y="150"/>
                  </a:lnTo>
                  <a:lnTo>
                    <a:pt x="138" y="155"/>
                  </a:lnTo>
                  <a:lnTo>
                    <a:pt x="138" y="158"/>
                  </a:lnTo>
                  <a:lnTo>
                    <a:pt x="137" y="161"/>
                  </a:lnTo>
                  <a:lnTo>
                    <a:pt x="137" y="164"/>
                  </a:lnTo>
                  <a:lnTo>
                    <a:pt x="137" y="165"/>
                  </a:lnTo>
                  <a:lnTo>
                    <a:pt x="137" y="167"/>
                  </a:lnTo>
                  <a:lnTo>
                    <a:pt x="136" y="170"/>
                  </a:lnTo>
                  <a:lnTo>
                    <a:pt x="136" y="173"/>
                  </a:lnTo>
                  <a:lnTo>
                    <a:pt x="136" y="176"/>
                  </a:lnTo>
                  <a:lnTo>
                    <a:pt x="136" y="179"/>
                  </a:lnTo>
                  <a:lnTo>
                    <a:pt x="135" y="182"/>
                  </a:lnTo>
                  <a:lnTo>
                    <a:pt x="135" y="185"/>
                  </a:lnTo>
                  <a:lnTo>
                    <a:pt x="135" y="189"/>
                  </a:lnTo>
                  <a:lnTo>
                    <a:pt x="134" y="192"/>
                  </a:lnTo>
                  <a:lnTo>
                    <a:pt x="134" y="195"/>
                  </a:lnTo>
                  <a:lnTo>
                    <a:pt x="133" y="200"/>
                  </a:lnTo>
                  <a:lnTo>
                    <a:pt x="133" y="203"/>
                  </a:lnTo>
                  <a:lnTo>
                    <a:pt x="132" y="209"/>
                  </a:lnTo>
                  <a:lnTo>
                    <a:pt x="132" y="215"/>
                  </a:lnTo>
                  <a:lnTo>
                    <a:pt x="132" y="216"/>
                  </a:lnTo>
                  <a:lnTo>
                    <a:pt x="131" y="219"/>
                  </a:lnTo>
                  <a:lnTo>
                    <a:pt x="131" y="221"/>
                  </a:lnTo>
                  <a:lnTo>
                    <a:pt x="132" y="224"/>
                  </a:lnTo>
                  <a:lnTo>
                    <a:pt x="131" y="226"/>
                  </a:lnTo>
                  <a:lnTo>
                    <a:pt x="131" y="230"/>
                  </a:lnTo>
                  <a:lnTo>
                    <a:pt x="131" y="232"/>
                  </a:lnTo>
                  <a:lnTo>
                    <a:pt x="131" y="236"/>
                  </a:lnTo>
                  <a:lnTo>
                    <a:pt x="131" y="236"/>
                  </a:lnTo>
                  <a:lnTo>
                    <a:pt x="132" y="237"/>
                  </a:lnTo>
                  <a:lnTo>
                    <a:pt x="133" y="237"/>
                  </a:lnTo>
                  <a:lnTo>
                    <a:pt x="133" y="237"/>
                  </a:lnTo>
                  <a:lnTo>
                    <a:pt x="132" y="238"/>
                  </a:lnTo>
                  <a:lnTo>
                    <a:pt x="131" y="239"/>
                  </a:lnTo>
                  <a:lnTo>
                    <a:pt x="131" y="239"/>
                  </a:lnTo>
                  <a:lnTo>
                    <a:pt x="131" y="240"/>
                  </a:lnTo>
                  <a:lnTo>
                    <a:pt x="131" y="242"/>
                  </a:lnTo>
                  <a:lnTo>
                    <a:pt x="131" y="244"/>
                  </a:lnTo>
                  <a:lnTo>
                    <a:pt x="131" y="246"/>
                  </a:lnTo>
                  <a:lnTo>
                    <a:pt x="131" y="249"/>
                  </a:lnTo>
                  <a:lnTo>
                    <a:pt x="130" y="252"/>
                  </a:lnTo>
                  <a:lnTo>
                    <a:pt x="130" y="255"/>
                  </a:lnTo>
                  <a:lnTo>
                    <a:pt x="130" y="258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30" y="263"/>
                  </a:lnTo>
                  <a:lnTo>
                    <a:pt x="130" y="266"/>
                  </a:lnTo>
                  <a:lnTo>
                    <a:pt x="130" y="278"/>
                  </a:lnTo>
                  <a:lnTo>
                    <a:pt x="130" y="292"/>
                  </a:lnTo>
                  <a:lnTo>
                    <a:pt x="130" y="294"/>
                  </a:lnTo>
                  <a:lnTo>
                    <a:pt x="129" y="297"/>
                  </a:lnTo>
                  <a:lnTo>
                    <a:pt x="130" y="309"/>
                  </a:lnTo>
                  <a:lnTo>
                    <a:pt x="130" y="321"/>
                  </a:lnTo>
                  <a:lnTo>
                    <a:pt x="130" y="330"/>
                  </a:lnTo>
                  <a:lnTo>
                    <a:pt x="130" y="339"/>
                  </a:lnTo>
                  <a:lnTo>
                    <a:pt x="130" y="339"/>
                  </a:lnTo>
                  <a:lnTo>
                    <a:pt x="131" y="339"/>
                  </a:lnTo>
                  <a:lnTo>
                    <a:pt x="130" y="341"/>
                  </a:lnTo>
                  <a:lnTo>
                    <a:pt x="130" y="349"/>
                  </a:lnTo>
                  <a:lnTo>
                    <a:pt x="130" y="357"/>
                  </a:lnTo>
                  <a:lnTo>
                    <a:pt x="129" y="358"/>
                  </a:lnTo>
                  <a:lnTo>
                    <a:pt x="129" y="358"/>
                  </a:lnTo>
                  <a:lnTo>
                    <a:pt x="130" y="360"/>
                  </a:lnTo>
                  <a:lnTo>
                    <a:pt x="130" y="361"/>
                  </a:lnTo>
                  <a:lnTo>
                    <a:pt x="130" y="365"/>
                  </a:lnTo>
                  <a:lnTo>
                    <a:pt x="129" y="369"/>
                  </a:lnTo>
                  <a:lnTo>
                    <a:pt x="129" y="372"/>
                  </a:lnTo>
                  <a:lnTo>
                    <a:pt x="129" y="383"/>
                  </a:lnTo>
                  <a:lnTo>
                    <a:pt x="129" y="393"/>
                  </a:lnTo>
                  <a:lnTo>
                    <a:pt x="130" y="402"/>
                  </a:lnTo>
                  <a:lnTo>
                    <a:pt x="130" y="413"/>
                  </a:lnTo>
                  <a:lnTo>
                    <a:pt x="131" y="423"/>
                  </a:lnTo>
                  <a:lnTo>
                    <a:pt x="131" y="424"/>
                  </a:lnTo>
                  <a:lnTo>
                    <a:pt x="131" y="426"/>
                  </a:lnTo>
                  <a:lnTo>
                    <a:pt x="131" y="429"/>
                  </a:lnTo>
                  <a:lnTo>
                    <a:pt x="134" y="430"/>
                  </a:lnTo>
                  <a:lnTo>
                    <a:pt x="137" y="432"/>
                  </a:lnTo>
                  <a:lnTo>
                    <a:pt x="137" y="432"/>
                  </a:lnTo>
                  <a:lnTo>
                    <a:pt x="136" y="433"/>
                  </a:lnTo>
                  <a:lnTo>
                    <a:pt x="136" y="434"/>
                  </a:lnTo>
                  <a:lnTo>
                    <a:pt x="136" y="434"/>
                  </a:lnTo>
                  <a:lnTo>
                    <a:pt x="137" y="436"/>
                  </a:lnTo>
                  <a:lnTo>
                    <a:pt x="140" y="438"/>
                  </a:lnTo>
                  <a:lnTo>
                    <a:pt x="141" y="442"/>
                  </a:lnTo>
                  <a:lnTo>
                    <a:pt x="142" y="445"/>
                  </a:lnTo>
                  <a:lnTo>
                    <a:pt x="142" y="449"/>
                  </a:lnTo>
                  <a:lnTo>
                    <a:pt x="141" y="454"/>
                  </a:lnTo>
                  <a:lnTo>
                    <a:pt x="136" y="455"/>
                  </a:lnTo>
                  <a:lnTo>
                    <a:pt x="133" y="456"/>
                  </a:lnTo>
                  <a:lnTo>
                    <a:pt x="128" y="456"/>
                  </a:lnTo>
                  <a:lnTo>
                    <a:pt x="128" y="457"/>
                  </a:lnTo>
                  <a:lnTo>
                    <a:pt x="128" y="458"/>
                  </a:lnTo>
                  <a:lnTo>
                    <a:pt x="128" y="459"/>
                  </a:lnTo>
                  <a:lnTo>
                    <a:pt x="125" y="459"/>
                  </a:lnTo>
                  <a:lnTo>
                    <a:pt x="124" y="459"/>
                  </a:lnTo>
                  <a:lnTo>
                    <a:pt x="123" y="459"/>
                  </a:lnTo>
                  <a:lnTo>
                    <a:pt x="123" y="458"/>
                  </a:lnTo>
                  <a:lnTo>
                    <a:pt x="123" y="457"/>
                  </a:lnTo>
                  <a:lnTo>
                    <a:pt x="122" y="456"/>
                  </a:lnTo>
                  <a:lnTo>
                    <a:pt x="113" y="457"/>
                  </a:lnTo>
                  <a:lnTo>
                    <a:pt x="104" y="457"/>
                  </a:lnTo>
                  <a:lnTo>
                    <a:pt x="104" y="457"/>
                  </a:lnTo>
                  <a:lnTo>
                    <a:pt x="102" y="456"/>
                  </a:lnTo>
                  <a:lnTo>
                    <a:pt x="102" y="455"/>
                  </a:lnTo>
                  <a:lnTo>
                    <a:pt x="104" y="455"/>
                  </a:lnTo>
                  <a:lnTo>
                    <a:pt x="104" y="454"/>
                  </a:lnTo>
                  <a:lnTo>
                    <a:pt x="105" y="454"/>
                  </a:lnTo>
                  <a:lnTo>
                    <a:pt x="105" y="453"/>
                  </a:lnTo>
                  <a:lnTo>
                    <a:pt x="104" y="453"/>
                  </a:lnTo>
                  <a:lnTo>
                    <a:pt x="102" y="454"/>
                  </a:lnTo>
                  <a:lnTo>
                    <a:pt x="101" y="454"/>
                  </a:lnTo>
                  <a:lnTo>
                    <a:pt x="100" y="455"/>
                  </a:lnTo>
                  <a:lnTo>
                    <a:pt x="100" y="453"/>
                  </a:lnTo>
                  <a:lnTo>
                    <a:pt x="100" y="450"/>
                  </a:lnTo>
                  <a:lnTo>
                    <a:pt x="102" y="449"/>
                  </a:lnTo>
                  <a:lnTo>
                    <a:pt x="104" y="447"/>
                  </a:lnTo>
                  <a:lnTo>
                    <a:pt x="106" y="445"/>
                  </a:lnTo>
                  <a:lnTo>
                    <a:pt x="104" y="445"/>
                  </a:lnTo>
                  <a:lnTo>
                    <a:pt x="102" y="446"/>
                  </a:lnTo>
                  <a:lnTo>
                    <a:pt x="101" y="448"/>
                  </a:lnTo>
                  <a:lnTo>
                    <a:pt x="99" y="449"/>
                  </a:lnTo>
                  <a:lnTo>
                    <a:pt x="98" y="449"/>
                  </a:lnTo>
                  <a:lnTo>
                    <a:pt x="97" y="448"/>
                  </a:lnTo>
                  <a:lnTo>
                    <a:pt x="100" y="445"/>
                  </a:lnTo>
                  <a:lnTo>
                    <a:pt x="104" y="442"/>
                  </a:lnTo>
                  <a:lnTo>
                    <a:pt x="107" y="438"/>
                  </a:lnTo>
                  <a:lnTo>
                    <a:pt x="110" y="435"/>
                  </a:lnTo>
                  <a:lnTo>
                    <a:pt x="110" y="435"/>
                  </a:lnTo>
                  <a:lnTo>
                    <a:pt x="109" y="435"/>
                  </a:lnTo>
                  <a:lnTo>
                    <a:pt x="108" y="435"/>
                  </a:lnTo>
                  <a:lnTo>
                    <a:pt x="108" y="433"/>
                  </a:lnTo>
                  <a:lnTo>
                    <a:pt x="108" y="431"/>
                  </a:lnTo>
                  <a:lnTo>
                    <a:pt x="109" y="429"/>
                  </a:lnTo>
                  <a:lnTo>
                    <a:pt x="110" y="428"/>
                  </a:lnTo>
                  <a:lnTo>
                    <a:pt x="111" y="425"/>
                  </a:lnTo>
                  <a:lnTo>
                    <a:pt x="111" y="423"/>
                  </a:lnTo>
                  <a:lnTo>
                    <a:pt x="113" y="421"/>
                  </a:lnTo>
                  <a:lnTo>
                    <a:pt x="114" y="420"/>
                  </a:lnTo>
                  <a:lnTo>
                    <a:pt x="114" y="418"/>
                  </a:lnTo>
                  <a:lnTo>
                    <a:pt x="116" y="418"/>
                  </a:lnTo>
                  <a:lnTo>
                    <a:pt x="117" y="417"/>
                  </a:lnTo>
                  <a:lnTo>
                    <a:pt x="117" y="417"/>
                  </a:lnTo>
                  <a:lnTo>
                    <a:pt x="118" y="416"/>
                  </a:lnTo>
                  <a:lnTo>
                    <a:pt x="118" y="41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6" y="416"/>
                  </a:lnTo>
                  <a:lnTo>
                    <a:pt x="114" y="417"/>
                  </a:lnTo>
                  <a:lnTo>
                    <a:pt x="113" y="418"/>
                  </a:lnTo>
                  <a:lnTo>
                    <a:pt x="112" y="419"/>
                  </a:lnTo>
                  <a:lnTo>
                    <a:pt x="110" y="419"/>
                  </a:lnTo>
                  <a:lnTo>
                    <a:pt x="110" y="418"/>
                  </a:lnTo>
                  <a:lnTo>
                    <a:pt x="110" y="417"/>
                  </a:lnTo>
                  <a:lnTo>
                    <a:pt x="111" y="414"/>
                  </a:lnTo>
                  <a:lnTo>
                    <a:pt x="111" y="413"/>
                  </a:lnTo>
                  <a:lnTo>
                    <a:pt x="111" y="412"/>
                  </a:lnTo>
                  <a:lnTo>
                    <a:pt x="110" y="410"/>
                  </a:lnTo>
                  <a:lnTo>
                    <a:pt x="111" y="406"/>
                  </a:lnTo>
                  <a:lnTo>
                    <a:pt x="110" y="402"/>
                  </a:lnTo>
                  <a:lnTo>
                    <a:pt x="110" y="397"/>
                  </a:lnTo>
                  <a:lnTo>
                    <a:pt x="109" y="397"/>
                  </a:lnTo>
                  <a:lnTo>
                    <a:pt x="108" y="398"/>
                  </a:lnTo>
                  <a:lnTo>
                    <a:pt x="108" y="397"/>
                  </a:lnTo>
                  <a:lnTo>
                    <a:pt x="108" y="395"/>
                  </a:lnTo>
                  <a:lnTo>
                    <a:pt x="109" y="394"/>
                  </a:lnTo>
                  <a:lnTo>
                    <a:pt x="109" y="392"/>
                  </a:lnTo>
                  <a:lnTo>
                    <a:pt x="110" y="389"/>
                  </a:lnTo>
                  <a:lnTo>
                    <a:pt x="109" y="387"/>
                  </a:lnTo>
                  <a:lnTo>
                    <a:pt x="109" y="385"/>
                  </a:lnTo>
                  <a:lnTo>
                    <a:pt x="109" y="383"/>
                  </a:lnTo>
                  <a:lnTo>
                    <a:pt x="108" y="382"/>
                  </a:lnTo>
                  <a:lnTo>
                    <a:pt x="108" y="380"/>
                  </a:lnTo>
                  <a:lnTo>
                    <a:pt x="108" y="378"/>
                  </a:lnTo>
                  <a:lnTo>
                    <a:pt x="109" y="378"/>
                  </a:lnTo>
                  <a:lnTo>
                    <a:pt x="109" y="378"/>
                  </a:lnTo>
                  <a:lnTo>
                    <a:pt x="109" y="374"/>
                  </a:lnTo>
                  <a:lnTo>
                    <a:pt x="109" y="371"/>
                  </a:lnTo>
                  <a:lnTo>
                    <a:pt x="109" y="366"/>
                  </a:lnTo>
                  <a:lnTo>
                    <a:pt x="109" y="363"/>
                  </a:lnTo>
                  <a:lnTo>
                    <a:pt x="108" y="361"/>
                  </a:lnTo>
                  <a:lnTo>
                    <a:pt x="107" y="359"/>
                  </a:lnTo>
                  <a:lnTo>
                    <a:pt x="107" y="358"/>
                  </a:lnTo>
                  <a:lnTo>
                    <a:pt x="108" y="358"/>
                  </a:lnTo>
                  <a:lnTo>
                    <a:pt x="108" y="357"/>
                  </a:lnTo>
                  <a:lnTo>
                    <a:pt x="108" y="354"/>
                  </a:lnTo>
                  <a:lnTo>
                    <a:pt x="108" y="352"/>
                  </a:lnTo>
                  <a:lnTo>
                    <a:pt x="106" y="329"/>
                  </a:lnTo>
                  <a:lnTo>
                    <a:pt x="102" y="305"/>
                  </a:lnTo>
                  <a:lnTo>
                    <a:pt x="102" y="305"/>
                  </a:lnTo>
                  <a:lnTo>
                    <a:pt x="101" y="305"/>
                  </a:lnTo>
                  <a:lnTo>
                    <a:pt x="101" y="305"/>
                  </a:lnTo>
                  <a:lnTo>
                    <a:pt x="101" y="303"/>
                  </a:lnTo>
                  <a:lnTo>
                    <a:pt x="101" y="301"/>
                  </a:lnTo>
                  <a:lnTo>
                    <a:pt x="101" y="299"/>
                  </a:lnTo>
                  <a:lnTo>
                    <a:pt x="101" y="297"/>
                  </a:lnTo>
                  <a:lnTo>
                    <a:pt x="100" y="297"/>
                  </a:lnTo>
                  <a:lnTo>
                    <a:pt x="100" y="298"/>
                  </a:lnTo>
                  <a:lnTo>
                    <a:pt x="99" y="298"/>
                  </a:lnTo>
                  <a:lnTo>
                    <a:pt x="99" y="297"/>
                  </a:lnTo>
                  <a:lnTo>
                    <a:pt x="99" y="296"/>
                  </a:lnTo>
                  <a:lnTo>
                    <a:pt x="97" y="293"/>
                  </a:lnTo>
                  <a:lnTo>
                    <a:pt x="96" y="291"/>
                  </a:lnTo>
                  <a:lnTo>
                    <a:pt x="96" y="289"/>
                  </a:lnTo>
                  <a:lnTo>
                    <a:pt x="95" y="287"/>
                  </a:lnTo>
                  <a:lnTo>
                    <a:pt x="93" y="286"/>
                  </a:lnTo>
                  <a:lnTo>
                    <a:pt x="93" y="287"/>
                  </a:lnTo>
                  <a:lnTo>
                    <a:pt x="93" y="288"/>
                  </a:lnTo>
                  <a:lnTo>
                    <a:pt x="92" y="290"/>
                  </a:lnTo>
                  <a:lnTo>
                    <a:pt x="92" y="288"/>
                  </a:lnTo>
                  <a:lnTo>
                    <a:pt x="92" y="287"/>
                  </a:lnTo>
                  <a:lnTo>
                    <a:pt x="92" y="285"/>
                  </a:lnTo>
                  <a:lnTo>
                    <a:pt x="89" y="289"/>
                  </a:lnTo>
                  <a:lnTo>
                    <a:pt x="87" y="293"/>
                  </a:lnTo>
                  <a:lnTo>
                    <a:pt x="85" y="297"/>
                  </a:lnTo>
                  <a:lnTo>
                    <a:pt x="85" y="300"/>
                  </a:lnTo>
                  <a:lnTo>
                    <a:pt x="85" y="302"/>
                  </a:lnTo>
                  <a:lnTo>
                    <a:pt x="84" y="304"/>
                  </a:lnTo>
                  <a:lnTo>
                    <a:pt x="84" y="308"/>
                  </a:lnTo>
                  <a:lnTo>
                    <a:pt x="83" y="313"/>
                  </a:lnTo>
                  <a:lnTo>
                    <a:pt x="82" y="320"/>
                  </a:lnTo>
                  <a:lnTo>
                    <a:pt x="82" y="325"/>
                  </a:lnTo>
                  <a:lnTo>
                    <a:pt x="81" y="325"/>
                  </a:lnTo>
                  <a:lnTo>
                    <a:pt x="81" y="324"/>
                  </a:lnTo>
                  <a:lnTo>
                    <a:pt x="80" y="323"/>
                  </a:lnTo>
                  <a:lnTo>
                    <a:pt x="83" y="310"/>
                  </a:lnTo>
                  <a:lnTo>
                    <a:pt x="84" y="297"/>
                  </a:lnTo>
                  <a:lnTo>
                    <a:pt x="83" y="298"/>
                  </a:lnTo>
                  <a:lnTo>
                    <a:pt x="83" y="299"/>
                  </a:lnTo>
                  <a:lnTo>
                    <a:pt x="83" y="301"/>
                  </a:lnTo>
                  <a:lnTo>
                    <a:pt x="82" y="302"/>
                  </a:lnTo>
                  <a:lnTo>
                    <a:pt x="81" y="303"/>
                  </a:lnTo>
                  <a:lnTo>
                    <a:pt x="82" y="305"/>
                  </a:lnTo>
                  <a:lnTo>
                    <a:pt x="81" y="308"/>
                  </a:lnTo>
                  <a:lnTo>
                    <a:pt x="81" y="310"/>
                  </a:lnTo>
                  <a:lnTo>
                    <a:pt x="80" y="314"/>
                  </a:lnTo>
                  <a:lnTo>
                    <a:pt x="80" y="318"/>
                  </a:lnTo>
                  <a:lnTo>
                    <a:pt x="80" y="321"/>
                  </a:lnTo>
                  <a:lnTo>
                    <a:pt x="80" y="322"/>
                  </a:lnTo>
                  <a:lnTo>
                    <a:pt x="78" y="326"/>
                  </a:lnTo>
                  <a:lnTo>
                    <a:pt x="78" y="332"/>
                  </a:lnTo>
                  <a:lnTo>
                    <a:pt x="78" y="336"/>
                  </a:lnTo>
                  <a:lnTo>
                    <a:pt x="78" y="339"/>
                  </a:lnTo>
                  <a:lnTo>
                    <a:pt x="77" y="344"/>
                  </a:lnTo>
                  <a:lnTo>
                    <a:pt x="77" y="347"/>
                  </a:lnTo>
                  <a:lnTo>
                    <a:pt x="77" y="349"/>
                  </a:lnTo>
                  <a:lnTo>
                    <a:pt x="77" y="351"/>
                  </a:lnTo>
                  <a:lnTo>
                    <a:pt x="77" y="356"/>
                  </a:lnTo>
                  <a:lnTo>
                    <a:pt x="76" y="359"/>
                  </a:lnTo>
                  <a:lnTo>
                    <a:pt x="76" y="363"/>
                  </a:lnTo>
                  <a:lnTo>
                    <a:pt x="76" y="369"/>
                  </a:lnTo>
                  <a:lnTo>
                    <a:pt x="75" y="372"/>
                  </a:lnTo>
                  <a:lnTo>
                    <a:pt x="75" y="376"/>
                  </a:lnTo>
                  <a:lnTo>
                    <a:pt x="75" y="380"/>
                  </a:lnTo>
                  <a:lnTo>
                    <a:pt x="75" y="381"/>
                  </a:lnTo>
                  <a:lnTo>
                    <a:pt x="74" y="382"/>
                  </a:lnTo>
                  <a:lnTo>
                    <a:pt x="74" y="383"/>
                  </a:lnTo>
                  <a:lnTo>
                    <a:pt x="75" y="385"/>
                  </a:lnTo>
                  <a:lnTo>
                    <a:pt x="72" y="409"/>
                  </a:lnTo>
                  <a:lnTo>
                    <a:pt x="72" y="412"/>
                  </a:lnTo>
                  <a:lnTo>
                    <a:pt x="71" y="416"/>
                  </a:lnTo>
                  <a:lnTo>
                    <a:pt x="71" y="419"/>
                  </a:lnTo>
                  <a:lnTo>
                    <a:pt x="72" y="420"/>
                  </a:lnTo>
                  <a:lnTo>
                    <a:pt x="73" y="422"/>
                  </a:lnTo>
                  <a:lnTo>
                    <a:pt x="73" y="424"/>
                  </a:lnTo>
                  <a:lnTo>
                    <a:pt x="72" y="425"/>
                  </a:lnTo>
                  <a:lnTo>
                    <a:pt x="72" y="425"/>
                  </a:lnTo>
                  <a:lnTo>
                    <a:pt x="71" y="425"/>
                  </a:lnTo>
                  <a:lnTo>
                    <a:pt x="72" y="426"/>
                  </a:lnTo>
                  <a:lnTo>
                    <a:pt x="71" y="428"/>
                  </a:lnTo>
                  <a:lnTo>
                    <a:pt x="73" y="430"/>
                  </a:lnTo>
                  <a:lnTo>
                    <a:pt x="74" y="432"/>
                  </a:lnTo>
                  <a:lnTo>
                    <a:pt x="75" y="434"/>
                  </a:lnTo>
                  <a:lnTo>
                    <a:pt x="75" y="437"/>
                  </a:lnTo>
                  <a:lnTo>
                    <a:pt x="74" y="437"/>
                  </a:lnTo>
                  <a:lnTo>
                    <a:pt x="75" y="441"/>
                  </a:lnTo>
                  <a:lnTo>
                    <a:pt x="77" y="444"/>
                  </a:lnTo>
                  <a:lnTo>
                    <a:pt x="78" y="446"/>
                  </a:lnTo>
                  <a:lnTo>
                    <a:pt x="80" y="447"/>
                  </a:lnTo>
                  <a:lnTo>
                    <a:pt x="81" y="447"/>
                  </a:lnTo>
                  <a:lnTo>
                    <a:pt x="81" y="447"/>
                  </a:lnTo>
                  <a:lnTo>
                    <a:pt x="81" y="448"/>
                  </a:lnTo>
                  <a:lnTo>
                    <a:pt x="80" y="448"/>
                  </a:lnTo>
                  <a:lnTo>
                    <a:pt x="78" y="448"/>
                  </a:lnTo>
                  <a:lnTo>
                    <a:pt x="77" y="447"/>
                  </a:lnTo>
                  <a:lnTo>
                    <a:pt x="77" y="449"/>
                  </a:lnTo>
                  <a:lnTo>
                    <a:pt x="77" y="450"/>
                  </a:lnTo>
                  <a:lnTo>
                    <a:pt x="75" y="452"/>
                  </a:lnTo>
                  <a:lnTo>
                    <a:pt x="74" y="450"/>
                  </a:lnTo>
                  <a:lnTo>
                    <a:pt x="72" y="449"/>
                  </a:lnTo>
                  <a:lnTo>
                    <a:pt x="71" y="448"/>
                  </a:lnTo>
                  <a:lnTo>
                    <a:pt x="72" y="450"/>
                  </a:lnTo>
                  <a:lnTo>
                    <a:pt x="73" y="453"/>
                  </a:lnTo>
                  <a:lnTo>
                    <a:pt x="74" y="455"/>
                  </a:lnTo>
                  <a:lnTo>
                    <a:pt x="75" y="455"/>
                  </a:lnTo>
                  <a:lnTo>
                    <a:pt x="76" y="454"/>
                  </a:lnTo>
                  <a:lnTo>
                    <a:pt x="77" y="454"/>
                  </a:lnTo>
                  <a:lnTo>
                    <a:pt x="78" y="453"/>
                  </a:lnTo>
                  <a:lnTo>
                    <a:pt x="78" y="452"/>
                  </a:lnTo>
                  <a:lnTo>
                    <a:pt x="80" y="450"/>
                  </a:lnTo>
                  <a:lnTo>
                    <a:pt x="80" y="450"/>
                  </a:lnTo>
                  <a:lnTo>
                    <a:pt x="81" y="450"/>
                  </a:lnTo>
                  <a:lnTo>
                    <a:pt x="81" y="453"/>
                  </a:lnTo>
                  <a:lnTo>
                    <a:pt x="81" y="455"/>
                  </a:lnTo>
                  <a:lnTo>
                    <a:pt x="80" y="456"/>
                  </a:lnTo>
                  <a:lnTo>
                    <a:pt x="77" y="456"/>
                  </a:lnTo>
                  <a:lnTo>
                    <a:pt x="74" y="457"/>
                  </a:lnTo>
                  <a:lnTo>
                    <a:pt x="71" y="458"/>
                  </a:lnTo>
                  <a:lnTo>
                    <a:pt x="66" y="459"/>
                  </a:lnTo>
                  <a:lnTo>
                    <a:pt x="63" y="459"/>
                  </a:lnTo>
                  <a:lnTo>
                    <a:pt x="62" y="459"/>
                  </a:lnTo>
                  <a:lnTo>
                    <a:pt x="62" y="459"/>
                  </a:lnTo>
                  <a:lnTo>
                    <a:pt x="62" y="460"/>
                  </a:lnTo>
                  <a:lnTo>
                    <a:pt x="60" y="459"/>
                  </a:lnTo>
                  <a:lnTo>
                    <a:pt x="59" y="458"/>
                  </a:lnTo>
                  <a:lnTo>
                    <a:pt x="57" y="458"/>
                  </a:lnTo>
                  <a:lnTo>
                    <a:pt x="54" y="458"/>
                  </a:lnTo>
                  <a:lnTo>
                    <a:pt x="53" y="457"/>
                  </a:lnTo>
                  <a:lnTo>
                    <a:pt x="52" y="457"/>
                  </a:lnTo>
                  <a:lnTo>
                    <a:pt x="50" y="456"/>
                  </a:lnTo>
                  <a:lnTo>
                    <a:pt x="49" y="455"/>
                  </a:lnTo>
                  <a:lnTo>
                    <a:pt x="47" y="455"/>
                  </a:lnTo>
                  <a:lnTo>
                    <a:pt x="46" y="455"/>
                  </a:lnTo>
                  <a:lnTo>
                    <a:pt x="45" y="456"/>
                  </a:lnTo>
                  <a:lnTo>
                    <a:pt x="42" y="456"/>
                  </a:lnTo>
                  <a:lnTo>
                    <a:pt x="42" y="455"/>
                  </a:lnTo>
                  <a:lnTo>
                    <a:pt x="42" y="454"/>
                  </a:lnTo>
                  <a:lnTo>
                    <a:pt x="42" y="453"/>
                  </a:lnTo>
                  <a:lnTo>
                    <a:pt x="41" y="453"/>
                  </a:lnTo>
                  <a:lnTo>
                    <a:pt x="40" y="454"/>
                  </a:lnTo>
                  <a:lnTo>
                    <a:pt x="39" y="454"/>
                  </a:lnTo>
                  <a:lnTo>
                    <a:pt x="38" y="455"/>
                  </a:lnTo>
                  <a:lnTo>
                    <a:pt x="38" y="453"/>
                  </a:lnTo>
                  <a:lnTo>
                    <a:pt x="39" y="452"/>
                  </a:lnTo>
                  <a:lnTo>
                    <a:pt x="41" y="450"/>
                  </a:lnTo>
                  <a:lnTo>
                    <a:pt x="45" y="446"/>
                  </a:lnTo>
                  <a:lnTo>
                    <a:pt x="44" y="445"/>
                  </a:lnTo>
                  <a:lnTo>
                    <a:pt x="44" y="444"/>
                  </a:lnTo>
                  <a:lnTo>
                    <a:pt x="45" y="443"/>
                  </a:lnTo>
                  <a:lnTo>
                    <a:pt x="45" y="442"/>
                  </a:lnTo>
                  <a:lnTo>
                    <a:pt x="47" y="440"/>
                  </a:lnTo>
                  <a:lnTo>
                    <a:pt x="48" y="437"/>
                  </a:lnTo>
                  <a:lnTo>
                    <a:pt x="49" y="435"/>
                  </a:lnTo>
                  <a:lnTo>
                    <a:pt x="50" y="433"/>
                  </a:lnTo>
                  <a:lnTo>
                    <a:pt x="51" y="431"/>
                  </a:lnTo>
                  <a:lnTo>
                    <a:pt x="52" y="429"/>
                  </a:lnTo>
                  <a:lnTo>
                    <a:pt x="54" y="428"/>
                  </a:lnTo>
                  <a:lnTo>
                    <a:pt x="56" y="419"/>
                  </a:lnTo>
                  <a:lnTo>
                    <a:pt x="56" y="410"/>
                  </a:lnTo>
                  <a:lnTo>
                    <a:pt x="56" y="402"/>
                  </a:lnTo>
                  <a:lnTo>
                    <a:pt x="57" y="389"/>
                  </a:lnTo>
                  <a:lnTo>
                    <a:pt x="57" y="377"/>
                  </a:lnTo>
                  <a:lnTo>
                    <a:pt x="57" y="372"/>
                  </a:lnTo>
                  <a:lnTo>
                    <a:pt x="57" y="366"/>
                  </a:lnTo>
                  <a:lnTo>
                    <a:pt x="56" y="362"/>
                  </a:lnTo>
                  <a:lnTo>
                    <a:pt x="57" y="360"/>
                  </a:lnTo>
                  <a:lnTo>
                    <a:pt x="59" y="325"/>
                  </a:lnTo>
                  <a:lnTo>
                    <a:pt x="61" y="304"/>
                  </a:lnTo>
                  <a:lnTo>
                    <a:pt x="61" y="302"/>
                  </a:lnTo>
                  <a:lnTo>
                    <a:pt x="60" y="301"/>
                  </a:lnTo>
                  <a:lnTo>
                    <a:pt x="61" y="299"/>
                  </a:lnTo>
                  <a:lnTo>
                    <a:pt x="61" y="298"/>
                  </a:lnTo>
                  <a:lnTo>
                    <a:pt x="62" y="292"/>
                  </a:lnTo>
                  <a:lnTo>
                    <a:pt x="62" y="287"/>
                  </a:lnTo>
                  <a:lnTo>
                    <a:pt x="61" y="281"/>
                  </a:lnTo>
                  <a:lnTo>
                    <a:pt x="61" y="282"/>
                  </a:lnTo>
                  <a:lnTo>
                    <a:pt x="61" y="285"/>
                  </a:lnTo>
                  <a:lnTo>
                    <a:pt x="61" y="286"/>
                  </a:lnTo>
                  <a:lnTo>
                    <a:pt x="60" y="287"/>
                  </a:lnTo>
                  <a:lnTo>
                    <a:pt x="59" y="287"/>
                  </a:lnTo>
                  <a:lnTo>
                    <a:pt x="59" y="286"/>
                  </a:lnTo>
                  <a:lnTo>
                    <a:pt x="59" y="285"/>
                  </a:lnTo>
                  <a:lnTo>
                    <a:pt x="57" y="265"/>
                  </a:lnTo>
                  <a:lnTo>
                    <a:pt x="54" y="244"/>
                  </a:lnTo>
                  <a:lnTo>
                    <a:pt x="53" y="219"/>
                  </a:lnTo>
                  <a:lnTo>
                    <a:pt x="46" y="155"/>
                  </a:lnTo>
                  <a:lnTo>
                    <a:pt x="45" y="157"/>
                  </a:lnTo>
                  <a:lnTo>
                    <a:pt x="42" y="160"/>
                  </a:lnTo>
                  <a:lnTo>
                    <a:pt x="41" y="164"/>
                  </a:lnTo>
                  <a:lnTo>
                    <a:pt x="40" y="166"/>
                  </a:lnTo>
                  <a:lnTo>
                    <a:pt x="38" y="168"/>
                  </a:lnTo>
                  <a:lnTo>
                    <a:pt x="38" y="170"/>
                  </a:lnTo>
                  <a:lnTo>
                    <a:pt x="37" y="172"/>
                  </a:lnTo>
                  <a:lnTo>
                    <a:pt x="36" y="176"/>
                  </a:lnTo>
                  <a:lnTo>
                    <a:pt x="32" y="189"/>
                  </a:lnTo>
                  <a:lnTo>
                    <a:pt x="28" y="202"/>
                  </a:lnTo>
                  <a:lnTo>
                    <a:pt x="27" y="206"/>
                  </a:lnTo>
                  <a:lnTo>
                    <a:pt x="27" y="209"/>
                  </a:lnTo>
                  <a:lnTo>
                    <a:pt x="26" y="214"/>
                  </a:lnTo>
                  <a:lnTo>
                    <a:pt x="25" y="216"/>
                  </a:lnTo>
                  <a:lnTo>
                    <a:pt x="24" y="217"/>
                  </a:lnTo>
                  <a:lnTo>
                    <a:pt x="24" y="218"/>
                  </a:lnTo>
                  <a:lnTo>
                    <a:pt x="23" y="218"/>
                  </a:lnTo>
                  <a:lnTo>
                    <a:pt x="23" y="221"/>
                  </a:lnTo>
                  <a:lnTo>
                    <a:pt x="22" y="225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0" y="239"/>
                  </a:lnTo>
                  <a:lnTo>
                    <a:pt x="20" y="242"/>
                  </a:lnTo>
                  <a:lnTo>
                    <a:pt x="18" y="244"/>
                  </a:lnTo>
                  <a:lnTo>
                    <a:pt x="16" y="255"/>
                  </a:lnTo>
                  <a:lnTo>
                    <a:pt x="15" y="265"/>
                  </a:lnTo>
                  <a:lnTo>
                    <a:pt x="14" y="265"/>
                  </a:lnTo>
                  <a:lnTo>
                    <a:pt x="15" y="266"/>
                  </a:lnTo>
                  <a:lnTo>
                    <a:pt x="15" y="268"/>
                  </a:lnTo>
                  <a:lnTo>
                    <a:pt x="14" y="269"/>
                  </a:lnTo>
                  <a:lnTo>
                    <a:pt x="13" y="272"/>
                  </a:lnTo>
                  <a:lnTo>
                    <a:pt x="14" y="272"/>
                  </a:lnTo>
                  <a:lnTo>
                    <a:pt x="13" y="270"/>
                  </a:lnTo>
                  <a:lnTo>
                    <a:pt x="14" y="270"/>
                  </a:lnTo>
                  <a:lnTo>
                    <a:pt x="14" y="275"/>
                  </a:lnTo>
                  <a:lnTo>
                    <a:pt x="14" y="280"/>
                  </a:lnTo>
                  <a:lnTo>
                    <a:pt x="14" y="285"/>
                  </a:lnTo>
                  <a:lnTo>
                    <a:pt x="14" y="286"/>
                  </a:lnTo>
                  <a:lnTo>
                    <a:pt x="15" y="285"/>
                  </a:lnTo>
                  <a:lnTo>
                    <a:pt x="15" y="285"/>
                  </a:lnTo>
                  <a:lnTo>
                    <a:pt x="15" y="288"/>
                  </a:lnTo>
                  <a:lnTo>
                    <a:pt x="14" y="290"/>
                  </a:lnTo>
                  <a:lnTo>
                    <a:pt x="14" y="293"/>
                  </a:lnTo>
                  <a:lnTo>
                    <a:pt x="15" y="296"/>
                  </a:lnTo>
                  <a:lnTo>
                    <a:pt x="14" y="298"/>
                  </a:lnTo>
                  <a:lnTo>
                    <a:pt x="13" y="299"/>
                  </a:lnTo>
                  <a:lnTo>
                    <a:pt x="13" y="299"/>
                  </a:lnTo>
                  <a:lnTo>
                    <a:pt x="14" y="299"/>
                  </a:lnTo>
                  <a:lnTo>
                    <a:pt x="15" y="300"/>
                  </a:lnTo>
                  <a:lnTo>
                    <a:pt x="11" y="310"/>
                  </a:lnTo>
                  <a:lnTo>
                    <a:pt x="6" y="320"/>
                  </a:lnTo>
                  <a:lnTo>
                    <a:pt x="5" y="323"/>
                  </a:lnTo>
                  <a:lnTo>
                    <a:pt x="5" y="326"/>
                  </a:lnTo>
                  <a:lnTo>
                    <a:pt x="6" y="328"/>
                  </a:lnTo>
                  <a:lnTo>
                    <a:pt x="5" y="332"/>
                  </a:lnTo>
                  <a:lnTo>
                    <a:pt x="5" y="334"/>
                  </a:lnTo>
                  <a:lnTo>
                    <a:pt x="5" y="336"/>
                  </a:lnTo>
                  <a:lnTo>
                    <a:pt x="4" y="337"/>
                  </a:lnTo>
                  <a:lnTo>
                    <a:pt x="3" y="336"/>
                  </a:lnTo>
                  <a:lnTo>
                    <a:pt x="2" y="334"/>
                  </a:lnTo>
                  <a:lnTo>
                    <a:pt x="2" y="332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1" y="324"/>
                  </a:lnTo>
                  <a:lnTo>
                    <a:pt x="2" y="323"/>
                  </a:lnTo>
                  <a:lnTo>
                    <a:pt x="3" y="322"/>
                  </a:lnTo>
                  <a:lnTo>
                    <a:pt x="6" y="316"/>
                  </a:lnTo>
                  <a:lnTo>
                    <a:pt x="9" y="311"/>
                  </a:lnTo>
                  <a:lnTo>
                    <a:pt x="10" y="304"/>
                  </a:lnTo>
                  <a:lnTo>
                    <a:pt x="10" y="304"/>
                  </a:lnTo>
                  <a:lnTo>
                    <a:pt x="9" y="304"/>
                  </a:lnTo>
                  <a:lnTo>
                    <a:pt x="8" y="306"/>
                  </a:lnTo>
                  <a:lnTo>
                    <a:pt x="6" y="308"/>
                  </a:lnTo>
                  <a:lnTo>
                    <a:pt x="6" y="310"/>
                  </a:lnTo>
                  <a:lnTo>
                    <a:pt x="4" y="311"/>
                  </a:lnTo>
                  <a:lnTo>
                    <a:pt x="4" y="313"/>
                  </a:lnTo>
                  <a:lnTo>
                    <a:pt x="4" y="315"/>
                  </a:lnTo>
                  <a:lnTo>
                    <a:pt x="3" y="318"/>
                  </a:lnTo>
                  <a:lnTo>
                    <a:pt x="2" y="320"/>
                  </a:lnTo>
                  <a:lnTo>
                    <a:pt x="1" y="320"/>
                  </a:lnTo>
                  <a:lnTo>
                    <a:pt x="0" y="317"/>
                  </a:lnTo>
                  <a:lnTo>
                    <a:pt x="0" y="316"/>
                  </a:lnTo>
                  <a:lnTo>
                    <a:pt x="1" y="314"/>
                  </a:lnTo>
                  <a:lnTo>
                    <a:pt x="1" y="313"/>
                  </a:lnTo>
                  <a:lnTo>
                    <a:pt x="3" y="302"/>
                  </a:lnTo>
                  <a:lnTo>
                    <a:pt x="4" y="290"/>
                  </a:lnTo>
                  <a:lnTo>
                    <a:pt x="3" y="290"/>
                  </a:lnTo>
                  <a:lnTo>
                    <a:pt x="3" y="291"/>
                  </a:lnTo>
                  <a:lnTo>
                    <a:pt x="3" y="291"/>
                  </a:lnTo>
                  <a:lnTo>
                    <a:pt x="2" y="291"/>
                  </a:lnTo>
                  <a:lnTo>
                    <a:pt x="1" y="289"/>
                  </a:lnTo>
                  <a:lnTo>
                    <a:pt x="2" y="288"/>
                  </a:lnTo>
                  <a:lnTo>
                    <a:pt x="3" y="286"/>
                  </a:lnTo>
                  <a:lnTo>
                    <a:pt x="3" y="284"/>
                  </a:lnTo>
                  <a:lnTo>
                    <a:pt x="3" y="281"/>
                  </a:lnTo>
                  <a:lnTo>
                    <a:pt x="4" y="281"/>
                  </a:lnTo>
                  <a:lnTo>
                    <a:pt x="5" y="280"/>
                  </a:lnTo>
                  <a:lnTo>
                    <a:pt x="8" y="266"/>
                  </a:lnTo>
                  <a:lnTo>
                    <a:pt x="9" y="253"/>
                  </a:lnTo>
                  <a:lnTo>
                    <a:pt x="12" y="239"/>
                  </a:lnTo>
                  <a:lnTo>
                    <a:pt x="14" y="224"/>
                  </a:lnTo>
                  <a:lnTo>
                    <a:pt x="13" y="222"/>
                  </a:lnTo>
                  <a:lnTo>
                    <a:pt x="12" y="220"/>
                  </a:lnTo>
                  <a:lnTo>
                    <a:pt x="13" y="218"/>
                  </a:lnTo>
                  <a:lnTo>
                    <a:pt x="13" y="218"/>
                  </a:lnTo>
                  <a:lnTo>
                    <a:pt x="14" y="218"/>
                  </a:lnTo>
                  <a:lnTo>
                    <a:pt x="15" y="218"/>
                  </a:lnTo>
                  <a:lnTo>
                    <a:pt x="15" y="216"/>
                  </a:lnTo>
                  <a:lnTo>
                    <a:pt x="15" y="216"/>
                  </a:lnTo>
                  <a:lnTo>
                    <a:pt x="15" y="215"/>
                  </a:lnTo>
                  <a:lnTo>
                    <a:pt x="15" y="213"/>
                  </a:lnTo>
                  <a:lnTo>
                    <a:pt x="15" y="210"/>
                  </a:lnTo>
                  <a:lnTo>
                    <a:pt x="14" y="207"/>
                  </a:lnTo>
                  <a:lnTo>
                    <a:pt x="15" y="205"/>
                  </a:lnTo>
                  <a:lnTo>
                    <a:pt x="16" y="203"/>
                  </a:lnTo>
                  <a:lnTo>
                    <a:pt x="15" y="202"/>
                  </a:lnTo>
                  <a:lnTo>
                    <a:pt x="15" y="201"/>
                  </a:lnTo>
                  <a:lnTo>
                    <a:pt x="16" y="198"/>
                  </a:lnTo>
                  <a:lnTo>
                    <a:pt x="16" y="197"/>
                  </a:lnTo>
                  <a:lnTo>
                    <a:pt x="17" y="200"/>
                  </a:lnTo>
                  <a:lnTo>
                    <a:pt x="16" y="202"/>
                  </a:lnTo>
                  <a:lnTo>
                    <a:pt x="16" y="204"/>
                  </a:lnTo>
                  <a:lnTo>
                    <a:pt x="16" y="206"/>
                  </a:lnTo>
                  <a:lnTo>
                    <a:pt x="16" y="208"/>
                  </a:lnTo>
                  <a:lnTo>
                    <a:pt x="20" y="198"/>
                  </a:lnTo>
                  <a:lnTo>
                    <a:pt x="23" y="188"/>
                  </a:lnTo>
                  <a:lnTo>
                    <a:pt x="26" y="179"/>
                  </a:lnTo>
                  <a:lnTo>
                    <a:pt x="29" y="169"/>
                  </a:lnTo>
                  <a:lnTo>
                    <a:pt x="32" y="162"/>
                  </a:lnTo>
                  <a:lnTo>
                    <a:pt x="33" y="156"/>
                  </a:lnTo>
                  <a:lnTo>
                    <a:pt x="33" y="155"/>
                  </a:lnTo>
                  <a:lnTo>
                    <a:pt x="34" y="153"/>
                  </a:lnTo>
                  <a:lnTo>
                    <a:pt x="34" y="150"/>
                  </a:lnTo>
                  <a:lnTo>
                    <a:pt x="33" y="154"/>
                  </a:lnTo>
                  <a:lnTo>
                    <a:pt x="32" y="158"/>
                  </a:lnTo>
                  <a:lnTo>
                    <a:pt x="35" y="141"/>
                  </a:lnTo>
                  <a:lnTo>
                    <a:pt x="39" y="124"/>
                  </a:lnTo>
                  <a:lnTo>
                    <a:pt x="39" y="123"/>
                  </a:lnTo>
                  <a:lnTo>
                    <a:pt x="39" y="122"/>
                  </a:lnTo>
                  <a:lnTo>
                    <a:pt x="39" y="120"/>
                  </a:lnTo>
                  <a:lnTo>
                    <a:pt x="40" y="118"/>
                  </a:lnTo>
                  <a:lnTo>
                    <a:pt x="40" y="116"/>
                  </a:lnTo>
                  <a:lnTo>
                    <a:pt x="39" y="113"/>
                  </a:lnTo>
                  <a:lnTo>
                    <a:pt x="42" y="111"/>
                  </a:lnTo>
                  <a:lnTo>
                    <a:pt x="46" y="109"/>
                  </a:lnTo>
                  <a:lnTo>
                    <a:pt x="46" y="108"/>
                  </a:lnTo>
                  <a:lnTo>
                    <a:pt x="46" y="107"/>
                  </a:lnTo>
                  <a:lnTo>
                    <a:pt x="48" y="106"/>
                  </a:lnTo>
                  <a:lnTo>
                    <a:pt x="50" y="105"/>
                  </a:lnTo>
                  <a:lnTo>
                    <a:pt x="52" y="104"/>
                  </a:lnTo>
                  <a:lnTo>
                    <a:pt x="53" y="102"/>
                  </a:lnTo>
                  <a:lnTo>
                    <a:pt x="53" y="101"/>
                  </a:lnTo>
                  <a:lnTo>
                    <a:pt x="53" y="100"/>
                  </a:lnTo>
                  <a:lnTo>
                    <a:pt x="54" y="99"/>
                  </a:lnTo>
                  <a:lnTo>
                    <a:pt x="56" y="99"/>
                  </a:lnTo>
                  <a:lnTo>
                    <a:pt x="56" y="100"/>
                  </a:lnTo>
                  <a:lnTo>
                    <a:pt x="54" y="101"/>
                  </a:lnTo>
                  <a:lnTo>
                    <a:pt x="54" y="102"/>
                  </a:lnTo>
                  <a:lnTo>
                    <a:pt x="57" y="101"/>
                  </a:lnTo>
                  <a:lnTo>
                    <a:pt x="60" y="99"/>
                  </a:lnTo>
                  <a:lnTo>
                    <a:pt x="62" y="98"/>
                  </a:lnTo>
                  <a:lnTo>
                    <a:pt x="65" y="97"/>
                  </a:lnTo>
                  <a:lnTo>
                    <a:pt x="69" y="98"/>
                  </a:lnTo>
                  <a:lnTo>
                    <a:pt x="68" y="99"/>
                  </a:lnTo>
                  <a:lnTo>
                    <a:pt x="66" y="99"/>
                  </a:lnTo>
                  <a:lnTo>
                    <a:pt x="71" y="101"/>
                  </a:lnTo>
                  <a:lnTo>
                    <a:pt x="75" y="102"/>
                  </a:lnTo>
                  <a:lnTo>
                    <a:pt x="80" y="104"/>
                  </a:lnTo>
                  <a:lnTo>
                    <a:pt x="84" y="105"/>
                  </a:lnTo>
                  <a:lnTo>
                    <a:pt x="93" y="104"/>
                  </a:lnTo>
                  <a:lnTo>
                    <a:pt x="101" y="104"/>
                  </a:lnTo>
                  <a:lnTo>
                    <a:pt x="105" y="104"/>
                  </a:lnTo>
                  <a:lnTo>
                    <a:pt x="108" y="102"/>
                  </a:lnTo>
                  <a:lnTo>
                    <a:pt x="109" y="102"/>
                  </a:lnTo>
                  <a:lnTo>
                    <a:pt x="111" y="102"/>
                  </a:lnTo>
                  <a:lnTo>
                    <a:pt x="114" y="102"/>
                  </a:lnTo>
                  <a:lnTo>
                    <a:pt x="119" y="100"/>
                  </a:lnTo>
                  <a:lnTo>
                    <a:pt x="122" y="99"/>
                  </a:lnTo>
                  <a:lnTo>
                    <a:pt x="125" y="99"/>
                  </a:lnTo>
                  <a:lnTo>
                    <a:pt x="128" y="99"/>
                  </a:lnTo>
                  <a:lnTo>
                    <a:pt x="130" y="99"/>
                  </a:lnTo>
                  <a:lnTo>
                    <a:pt x="132" y="100"/>
                  </a:lnTo>
                  <a:lnTo>
                    <a:pt x="134" y="102"/>
                  </a:lnTo>
                  <a:lnTo>
                    <a:pt x="134" y="101"/>
                  </a:lnTo>
                  <a:lnTo>
                    <a:pt x="134" y="100"/>
                  </a:lnTo>
                  <a:lnTo>
                    <a:pt x="143" y="100"/>
                  </a:lnTo>
                  <a:lnTo>
                    <a:pt x="153" y="102"/>
                  </a:lnTo>
                  <a:lnTo>
                    <a:pt x="158" y="102"/>
                  </a:lnTo>
                  <a:lnTo>
                    <a:pt x="164" y="104"/>
                  </a:lnTo>
                  <a:lnTo>
                    <a:pt x="177" y="106"/>
                  </a:lnTo>
                  <a:lnTo>
                    <a:pt x="190" y="109"/>
                  </a:lnTo>
                  <a:lnTo>
                    <a:pt x="207" y="110"/>
                  </a:lnTo>
                  <a:lnTo>
                    <a:pt x="209" y="110"/>
                  </a:lnTo>
                  <a:lnTo>
                    <a:pt x="213" y="111"/>
                  </a:lnTo>
                  <a:lnTo>
                    <a:pt x="215" y="111"/>
                  </a:lnTo>
                  <a:lnTo>
                    <a:pt x="217" y="111"/>
                  </a:lnTo>
                  <a:lnTo>
                    <a:pt x="218" y="110"/>
                  </a:lnTo>
                  <a:lnTo>
                    <a:pt x="220" y="109"/>
                  </a:lnTo>
                  <a:lnTo>
                    <a:pt x="221" y="108"/>
                  </a:lnTo>
                  <a:lnTo>
                    <a:pt x="232" y="97"/>
                  </a:lnTo>
                  <a:lnTo>
                    <a:pt x="242" y="85"/>
                  </a:lnTo>
                  <a:lnTo>
                    <a:pt x="265" y="53"/>
                  </a:lnTo>
                  <a:lnTo>
                    <a:pt x="265" y="52"/>
                  </a:lnTo>
                  <a:lnTo>
                    <a:pt x="266" y="50"/>
                  </a:lnTo>
                  <a:lnTo>
                    <a:pt x="266" y="50"/>
                  </a:lnTo>
                  <a:lnTo>
                    <a:pt x="267" y="49"/>
                  </a:lnTo>
                  <a:lnTo>
                    <a:pt x="269" y="47"/>
                  </a:lnTo>
                  <a:lnTo>
                    <a:pt x="272" y="45"/>
                  </a:lnTo>
                  <a:lnTo>
                    <a:pt x="274" y="42"/>
                  </a:lnTo>
                  <a:lnTo>
                    <a:pt x="274" y="41"/>
                  </a:lnTo>
                  <a:lnTo>
                    <a:pt x="273" y="41"/>
                  </a:lnTo>
                  <a:lnTo>
                    <a:pt x="273" y="40"/>
                  </a:lnTo>
                  <a:lnTo>
                    <a:pt x="274" y="39"/>
                  </a:lnTo>
                  <a:lnTo>
                    <a:pt x="275" y="38"/>
                  </a:lnTo>
                  <a:lnTo>
                    <a:pt x="276" y="38"/>
                  </a:lnTo>
                  <a:lnTo>
                    <a:pt x="275" y="37"/>
                  </a:lnTo>
                  <a:lnTo>
                    <a:pt x="275" y="36"/>
                  </a:lnTo>
                  <a:lnTo>
                    <a:pt x="276" y="34"/>
                  </a:lnTo>
                  <a:lnTo>
                    <a:pt x="277" y="33"/>
                  </a:lnTo>
                  <a:lnTo>
                    <a:pt x="278" y="32"/>
                  </a:lnTo>
                  <a:lnTo>
                    <a:pt x="279" y="29"/>
                  </a:lnTo>
                  <a:lnTo>
                    <a:pt x="279" y="29"/>
                  </a:lnTo>
                  <a:lnTo>
                    <a:pt x="279" y="28"/>
                  </a:lnTo>
                  <a:lnTo>
                    <a:pt x="279" y="28"/>
                  </a:lnTo>
                  <a:lnTo>
                    <a:pt x="281" y="25"/>
                  </a:lnTo>
                  <a:lnTo>
                    <a:pt x="284" y="22"/>
                  </a:lnTo>
                  <a:lnTo>
                    <a:pt x="287" y="18"/>
                  </a:lnTo>
                  <a:lnTo>
                    <a:pt x="290" y="15"/>
                  </a:lnTo>
                  <a:lnTo>
                    <a:pt x="291" y="15"/>
                  </a:lnTo>
                  <a:lnTo>
                    <a:pt x="291" y="16"/>
                  </a:lnTo>
                  <a:lnTo>
                    <a:pt x="292" y="16"/>
                  </a:lnTo>
                  <a:lnTo>
                    <a:pt x="293" y="14"/>
                  </a:lnTo>
                  <a:lnTo>
                    <a:pt x="294" y="12"/>
                  </a:lnTo>
                  <a:lnTo>
                    <a:pt x="294" y="10"/>
                  </a:lnTo>
                  <a:lnTo>
                    <a:pt x="297" y="8"/>
                  </a:lnTo>
                  <a:lnTo>
                    <a:pt x="298" y="4"/>
                  </a:lnTo>
                  <a:lnTo>
                    <a:pt x="300" y="2"/>
                  </a:lnTo>
                  <a:lnTo>
                    <a:pt x="301" y="1"/>
                  </a:lnTo>
                  <a:lnTo>
                    <a:pt x="301" y="0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5" name="Freeform 124"/>
            <p:cNvSpPr>
              <a:spLocks noEditPoints="1"/>
            </p:cNvSpPr>
            <p:nvPr/>
          </p:nvSpPr>
          <p:spPr bwMode="auto">
            <a:xfrm>
              <a:off x="9914669" y="2432611"/>
              <a:ext cx="402031" cy="549253"/>
            </a:xfrm>
            <a:custGeom>
              <a:avLst/>
              <a:gdLst>
                <a:gd name="T0" fmla="*/ 25 w 71"/>
                <a:gd name="T1" fmla="*/ 87 h 97"/>
                <a:gd name="T2" fmla="*/ 23 w 71"/>
                <a:gd name="T3" fmla="*/ 84 h 97"/>
                <a:gd name="T4" fmla="*/ 47 w 71"/>
                <a:gd name="T5" fmla="*/ 81 h 97"/>
                <a:gd name="T6" fmla="*/ 60 w 71"/>
                <a:gd name="T7" fmla="*/ 75 h 97"/>
                <a:gd name="T8" fmla="*/ 32 w 71"/>
                <a:gd name="T9" fmla="*/ 75 h 97"/>
                <a:gd name="T10" fmla="*/ 9 w 71"/>
                <a:gd name="T11" fmla="*/ 72 h 97"/>
                <a:gd name="T12" fmla="*/ 15 w 71"/>
                <a:gd name="T13" fmla="*/ 73 h 97"/>
                <a:gd name="T14" fmla="*/ 34 w 71"/>
                <a:gd name="T15" fmla="*/ 70 h 97"/>
                <a:gd name="T16" fmla="*/ 60 w 71"/>
                <a:gd name="T17" fmla="*/ 70 h 97"/>
                <a:gd name="T18" fmla="*/ 13 w 71"/>
                <a:gd name="T19" fmla="*/ 68 h 97"/>
                <a:gd name="T20" fmla="*/ 30 w 71"/>
                <a:gd name="T21" fmla="*/ 67 h 97"/>
                <a:gd name="T22" fmla="*/ 37 w 71"/>
                <a:gd name="T23" fmla="*/ 68 h 97"/>
                <a:gd name="T24" fmla="*/ 45 w 71"/>
                <a:gd name="T25" fmla="*/ 63 h 97"/>
                <a:gd name="T26" fmla="*/ 52 w 71"/>
                <a:gd name="T27" fmla="*/ 63 h 97"/>
                <a:gd name="T28" fmla="*/ 28 w 71"/>
                <a:gd name="T29" fmla="*/ 60 h 97"/>
                <a:gd name="T30" fmla="*/ 16 w 71"/>
                <a:gd name="T31" fmla="*/ 61 h 97"/>
                <a:gd name="T32" fmla="*/ 53 w 71"/>
                <a:gd name="T33" fmla="*/ 58 h 97"/>
                <a:gd name="T34" fmla="*/ 21 w 71"/>
                <a:gd name="T35" fmla="*/ 60 h 97"/>
                <a:gd name="T36" fmla="*/ 54 w 71"/>
                <a:gd name="T37" fmla="*/ 57 h 97"/>
                <a:gd name="T38" fmla="*/ 16 w 71"/>
                <a:gd name="T39" fmla="*/ 55 h 97"/>
                <a:gd name="T40" fmla="*/ 62 w 71"/>
                <a:gd name="T41" fmla="*/ 66 h 97"/>
                <a:gd name="T42" fmla="*/ 6 w 71"/>
                <a:gd name="T43" fmla="*/ 57 h 97"/>
                <a:gd name="T44" fmla="*/ 23 w 71"/>
                <a:gd name="T45" fmla="*/ 52 h 97"/>
                <a:gd name="T46" fmla="*/ 29 w 71"/>
                <a:gd name="T47" fmla="*/ 51 h 97"/>
                <a:gd name="T48" fmla="*/ 25 w 71"/>
                <a:gd name="T49" fmla="*/ 54 h 97"/>
                <a:gd name="T50" fmla="*/ 52 w 71"/>
                <a:gd name="T51" fmla="*/ 52 h 97"/>
                <a:gd name="T52" fmla="*/ 61 w 71"/>
                <a:gd name="T53" fmla="*/ 51 h 97"/>
                <a:gd name="T54" fmla="*/ 28 w 71"/>
                <a:gd name="T55" fmla="*/ 50 h 97"/>
                <a:gd name="T56" fmla="*/ 17 w 71"/>
                <a:gd name="T57" fmla="*/ 46 h 97"/>
                <a:gd name="T58" fmla="*/ 27 w 71"/>
                <a:gd name="T59" fmla="*/ 44 h 97"/>
                <a:gd name="T60" fmla="*/ 6 w 71"/>
                <a:gd name="T61" fmla="*/ 45 h 97"/>
                <a:gd name="T62" fmla="*/ 50 w 71"/>
                <a:gd name="T63" fmla="*/ 47 h 97"/>
                <a:gd name="T64" fmla="*/ 58 w 71"/>
                <a:gd name="T65" fmla="*/ 45 h 97"/>
                <a:gd name="T66" fmla="*/ 59 w 71"/>
                <a:gd name="T67" fmla="*/ 39 h 97"/>
                <a:gd name="T68" fmla="*/ 64 w 71"/>
                <a:gd name="T69" fmla="*/ 43 h 97"/>
                <a:gd name="T70" fmla="*/ 47 w 71"/>
                <a:gd name="T71" fmla="*/ 37 h 97"/>
                <a:gd name="T72" fmla="*/ 39 w 71"/>
                <a:gd name="T73" fmla="*/ 39 h 97"/>
                <a:gd name="T74" fmla="*/ 34 w 71"/>
                <a:gd name="T75" fmla="*/ 38 h 97"/>
                <a:gd name="T76" fmla="*/ 58 w 71"/>
                <a:gd name="T77" fmla="*/ 35 h 97"/>
                <a:gd name="T78" fmla="*/ 37 w 71"/>
                <a:gd name="T79" fmla="*/ 36 h 97"/>
                <a:gd name="T80" fmla="*/ 50 w 71"/>
                <a:gd name="T81" fmla="*/ 32 h 97"/>
                <a:gd name="T82" fmla="*/ 22 w 71"/>
                <a:gd name="T83" fmla="*/ 36 h 97"/>
                <a:gd name="T84" fmla="*/ 56 w 71"/>
                <a:gd name="T85" fmla="*/ 33 h 97"/>
                <a:gd name="T86" fmla="*/ 13 w 71"/>
                <a:gd name="T87" fmla="*/ 32 h 97"/>
                <a:gd name="T88" fmla="*/ 13 w 71"/>
                <a:gd name="T89" fmla="*/ 28 h 97"/>
                <a:gd name="T90" fmla="*/ 22 w 71"/>
                <a:gd name="T91" fmla="*/ 32 h 97"/>
                <a:gd name="T92" fmla="*/ 40 w 71"/>
                <a:gd name="T93" fmla="*/ 26 h 97"/>
                <a:gd name="T94" fmla="*/ 29 w 71"/>
                <a:gd name="T95" fmla="*/ 27 h 97"/>
                <a:gd name="T96" fmla="*/ 56 w 71"/>
                <a:gd name="T97" fmla="*/ 22 h 97"/>
                <a:gd name="T98" fmla="*/ 6 w 71"/>
                <a:gd name="T99" fmla="*/ 27 h 97"/>
                <a:gd name="T100" fmla="*/ 37 w 71"/>
                <a:gd name="T101" fmla="*/ 23 h 97"/>
                <a:gd name="T102" fmla="*/ 22 w 71"/>
                <a:gd name="T103" fmla="*/ 16 h 97"/>
                <a:gd name="T104" fmla="*/ 30 w 71"/>
                <a:gd name="T105" fmla="*/ 25 h 97"/>
                <a:gd name="T106" fmla="*/ 61 w 71"/>
                <a:gd name="T107" fmla="*/ 24 h 97"/>
                <a:gd name="T108" fmla="*/ 17 w 71"/>
                <a:gd name="T109" fmla="*/ 15 h 97"/>
                <a:gd name="T110" fmla="*/ 48 w 71"/>
                <a:gd name="T111" fmla="*/ 19 h 97"/>
                <a:gd name="T112" fmla="*/ 27 w 71"/>
                <a:gd name="T113" fmla="*/ 9 h 97"/>
                <a:gd name="T114" fmla="*/ 40 w 71"/>
                <a:gd name="T115" fmla="*/ 10 h 97"/>
                <a:gd name="T116" fmla="*/ 37 w 71"/>
                <a:gd name="T117" fmla="*/ 7 h 97"/>
                <a:gd name="T118" fmla="*/ 34 w 71"/>
                <a:gd name="T119" fmla="*/ 7 h 97"/>
                <a:gd name="T120" fmla="*/ 59 w 71"/>
                <a:gd name="T121" fmla="*/ 9 h 97"/>
                <a:gd name="T122" fmla="*/ 45 w 71"/>
                <a:gd name="T123" fmla="*/ 94 h 97"/>
                <a:gd name="T124" fmla="*/ 35 w 71"/>
                <a:gd name="T12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" h="97">
                  <a:moveTo>
                    <a:pt x="38" y="90"/>
                  </a:moveTo>
                  <a:lnTo>
                    <a:pt x="38" y="91"/>
                  </a:lnTo>
                  <a:lnTo>
                    <a:pt x="37" y="91"/>
                  </a:lnTo>
                  <a:lnTo>
                    <a:pt x="37" y="92"/>
                  </a:lnTo>
                  <a:lnTo>
                    <a:pt x="40" y="91"/>
                  </a:lnTo>
                  <a:lnTo>
                    <a:pt x="42" y="91"/>
                  </a:lnTo>
                  <a:lnTo>
                    <a:pt x="40" y="91"/>
                  </a:lnTo>
                  <a:lnTo>
                    <a:pt x="38" y="90"/>
                  </a:lnTo>
                  <a:close/>
                  <a:moveTo>
                    <a:pt x="30" y="88"/>
                  </a:moveTo>
                  <a:lnTo>
                    <a:pt x="30" y="90"/>
                  </a:lnTo>
                  <a:lnTo>
                    <a:pt x="29" y="90"/>
                  </a:lnTo>
                  <a:lnTo>
                    <a:pt x="29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9" y="91"/>
                  </a:lnTo>
                  <a:lnTo>
                    <a:pt x="30" y="92"/>
                  </a:lnTo>
                  <a:lnTo>
                    <a:pt x="33" y="92"/>
                  </a:lnTo>
                  <a:lnTo>
                    <a:pt x="35" y="91"/>
                  </a:lnTo>
                  <a:lnTo>
                    <a:pt x="33" y="90"/>
                  </a:lnTo>
                  <a:lnTo>
                    <a:pt x="30" y="88"/>
                  </a:lnTo>
                  <a:close/>
                  <a:moveTo>
                    <a:pt x="45" y="87"/>
                  </a:moveTo>
                  <a:lnTo>
                    <a:pt x="44" y="87"/>
                  </a:lnTo>
                  <a:lnTo>
                    <a:pt x="42" y="88"/>
                  </a:lnTo>
                  <a:lnTo>
                    <a:pt x="44" y="87"/>
                  </a:lnTo>
                  <a:lnTo>
                    <a:pt x="45" y="87"/>
                  </a:lnTo>
                  <a:close/>
                  <a:moveTo>
                    <a:pt x="25" y="86"/>
                  </a:moveTo>
                  <a:lnTo>
                    <a:pt x="25" y="86"/>
                  </a:lnTo>
                  <a:lnTo>
                    <a:pt x="25" y="87"/>
                  </a:lnTo>
                  <a:lnTo>
                    <a:pt x="25" y="87"/>
                  </a:lnTo>
                  <a:lnTo>
                    <a:pt x="26" y="87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7" y="90"/>
                  </a:lnTo>
                  <a:lnTo>
                    <a:pt x="27" y="88"/>
                  </a:lnTo>
                  <a:lnTo>
                    <a:pt x="27" y="88"/>
                  </a:lnTo>
                  <a:lnTo>
                    <a:pt x="27" y="88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5" y="86"/>
                  </a:lnTo>
                  <a:close/>
                  <a:moveTo>
                    <a:pt x="24" y="83"/>
                  </a:moveTo>
                  <a:lnTo>
                    <a:pt x="24" y="83"/>
                  </a:lnTo>
                  <a:lnTo>
                    <a:pt x="24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5" y="83"/>
                  </a:lnTo>
                  <a:lnTo>
                    <a:pt x="25" y="83"/>
                  </a:lnTo>
                  <a:lnTo>
                    <a:pt x="24" y="83"/>
                  </a:lnTo>
                  <a:close/>
                  <a:moveTo>
                    <a:pt x="22" y="82"/>
                  </a:moveTo>
                  <a:lnTo>
                    <a:pt x="22" y="82"/>
                  </a:lnTo>
                  <a:lnTo>
                    <a:pt x="21" y="82"/>
                  </a:lnTo>
                  <a:lnTo>
                    <a:pt x="22" y="83"/>
                  </a:lnTo>
                  <a:lnTo>
                    <a:pt x="23" y="84"/>
                  </a:lnTo>
                  <a:lnTo>
                    <a:pt x="23" y="83"/>
                  </a:lnTo>
                  <a:lnTo>
                    <a:pt x="22" y="82"/>
                  </a:lnTo>
                  <a:lnTo>
                    <a:pt x="22" y="82"/>
                  </a:lnTo>
                  <a:close/>
                  <a:moveTo>
                    <a:pt x="35" y="81"/>
                  </a:moveTo>
                  <a:lnTo>
                    <a:pt x="35" y="82"/>
                  </a:lnTo>
                  <a:lnTo>
                    <a:pt x="34" y="83"/>
                  </a:lnTo>
                  <a:lnTo>
                    <a:pt x="34" y="84"/>
                  </a:lnTo>
                  <a:lnTo>
                    <a:pt x="35" y="84"/>
                  </a:lnTo>
                  <a:lnTo>
                    <a:pt x="36" y="85"/>
                  </a:lnTo>
                  <a:lnTo>
                    <a:pt x="36" y="85"/>
                  </a:lnTo>
                  <a:lnTo>
                    <a:pt x="37" y="83"/>
                  </a:lnTo>
                  <a:lnTo>
                    <a:pt x="36" y="82"/>
                  </a:lnTo>
                  <a:lnTo>
                    <a:pt x="35" y="81"/>
                  </a:lnTo>
                  <a:close/>
                  <a:moveTo>
                    <a:pt x="41" y="81"/>
                  </a:moveTo>
                  <a:lnTo>
                    <a:pt x="40" y="82"/>
                  </a:lnTo>
                  <a:lnTo>
                    <a:pt x="40" y="84"/>
                  </a:lnTo>
                  <a:lnTo>
                    <a:pt x="41" y="83"/>
                  </a:lnTo>
                  <a:lnTo>
                    <a:pt x="41" y="82"/>
                  </a:lnTo>
                  <a:lnTo>
                    <a:pt x="42" y="81"/>
                  </a:lnTo>
                  <a:lnTo>
                    <a:pt x="42" y="81"/>
                  </a:lnTo>
                  <a:lnTo>
                    <a:pt x="41" y="81"/>
                  </a:lnTo>
                  <a:lnTo>
                    <a:pt x="41" y="81"/>
                  </a:lnTo>
                  <a:close/>
                  <a:moveTo>
                    <a:pt x="47" y="80"/>
                  </a:moveTo>
                  <a:lnTo>
                    <a:pt x="47" y="80"/>
                  </a:lnTo>
                  <a:lnTo>
                    <a:pt x="46" y="81"/>
                  </a:lnTo>
                  <a:lnTo>
                    <a:pt x="46" y="82"/>
                  </a:lnTo>
                  <a:lnTo>
                    <a:pt x="46" y="81"/>
                  </a:lnTo>
                  <a:lnTo>
                    <a:pt x="47" y="81"/>
                  </a:lnTo>
                  <a:lnTo>
                    <a:pt x="47" y="80"/>
                  </a:lnTo>
                  <a:lnTo>
                    <a:pt x="47" y="80"/>
                  </a:lnTo>
                  <a:close/>
                  <a:moveTo>
                    <a:pt x="20" y="79"/>
                  </a:move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1"/>
                  </a:lnTo>
                  <a:lnTo>
                    <a:pt x="21" y="80"/>
                  </a:lnTo>
                  <a:lnTo>
                    <a:pt x="21" y="79"/>
                  </a:lnTo>
                  <a:lnTo>
                    <a:pt x="20" y="79"/>
                  </a:lnTo>
                  <a:lnTo>
                    <a:pt x="20" y="79"/>
                  </a:lnTo>
                  <a:close/>
                  <a:moveTo>
                    <a:pt x="25" y="76"/>
                  </a:moveTo>
                  <a:lnTo>
                    <a:pt x="25" y="79"/>
                  </a:lnTo>
                  <a:lnTo>
                    <a:pt x="25" y="80"/>
                  </a:lnTo>
                  <a:lnTo>
                    <a:pt x="26" y="81"/>
                  </a:lnTo>
                  <a:lnTo>
                    <a:pt x="26" y="79"/>
                  </a:lnTo>
                  <a:lnTo>
                    <a:pt x="26" y="78"/>
                  </a:lnTo>
                  <a:lnTo>
                    <a:pt x="25" y="76"/>
                  </a:lnTo>
                  <a:close/>
                  <a:moveTo>
                    <a:pt x="59" y="75"/>
                  </a:moveTo>
                  <a:lnTo>
                    <a:pt x="58" y="78"/>
                  </a:lnTo>
                  <a:lnTo>
                    <a:pt x="54" y="80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1" y="84"/>
                  </a:lnTo>
                  <a:lnTo>
                    <a:pt x="52" y="84"/>
                  </a:lnTo>
                  <a:lnTo>
                    <a:pt x="53" y="85"/>
                  </a:lnTo>
                  <a:lnTo>
                    <a:pt x="60" y="76"/>
                  </a:lnTo>
                  <a:lnTo>
                    <a:pt x="60" y="75"/>
                  </a:lnTo>
                  <a:lnTo>
                    <a:pt x="59" y="75"/>
                  </a:lnTo>
                  <a:close/>
                  <a:moveTo>
                    <a:pt x="52" y="75"/>
                  </a:moveTo>
                  <a:lnTo>
                    <a:pt x="50" y="79"/>
                  </a:lnTo>
                  <a:lnTo>
                    <a:pt x="48" y="82"/>
                  </a:lnTo>
                  <a:lnTo>
                    <a:pt x="49" y="82"/>
                  </a:lnTo>
                  <a:lnTo>
                    <a:pt x="49" y="82"/>
                  </a:lnTo>
                  <a:lnTo>
                    <a:pt x="50" y="82"/>
                  </a:lnTo>
                  <a:lnTo>
                    <a:pt x="50" y="80"/>
                  </a:lnTo>
                  <a:lnTo>
                    <a:pt x="51" y="79"/>
                  </a:lnTo>
                  <a:lnTo>
                    <a:pt x="52" y="76"/>
                  </a:lnTo>
                  <a:lnTo>
                    <a:pt x="52" y="75"/>
                  </a:lnTo>
                  <a:close/>
                  <a:moveTo>
                    <a:pt x="44" y="75"/>
                  </a:moveTo>
                  <a:lnTo>
                    <a:pt x="44" y="76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9"/>
                  </a:lnTo>
                  <a:lnTo>
                    <a:pt x="45" y="78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4" y="75"/>
                  </a:lnTo>
                  <a:close/>
                  <a:moveTo>
                    <a:pt x="32" y="75"/>
                  </a:moveTo>
                  <a:lnTo>
                    <a:pt x="30" y="76"/>
                  </a:lnTo>
                  <a:lnTo>
                    <a:pt x="30" y="79"/>
                  </a:lnTo>
                  <a:lnTo>
                    <a:pt x="30" y="80"/>
                  </a:lnTo>
                  <a:lnTo>
                    <a:pt x="32" y="81"/>
                  </a:lnTo>
                  <a:lnTo>
                    <a:pt x="33" y="80"/>
                  </a:lnTo>
                  <a:lnTo>
                    <a:pt x="34" y="79"/>
                  </a:lnTo>
                  <a:lnTo>
                    <a:pt x="32" y="75"/>
                  </a:lnTo>
                  <a:close/>
                  <a:moveTo>
                    <a:pt x="38" y="75"/>
                  </a:moveTo>
                  <a:lnTo>
                    <a:pt x="37" y="79"/>
                  </a:lnTo>
                  <a:lnTo>
                    <a:pt x="37" y="80"/>
                  </a:lnTo>
                  <a:lnTo>
                    <a:pt x="38" y="81"/>
                  </a:lnTo>
                  <a:lnTo>
                    <a:pt x="39" y="78"/>
                  </a:lnTo>
                  <a:lnTo>
                    <a:pt x="39" y="76"/>
                  </a:lnTo>
                  <a:lnTo>
                    <a:pt x="38" y="75"/>
                  </a:lnTo>
                  <a:close/>
                  <a:moveTo>
                    <a:pt x="26" y="74"/>
                  </a:moveTo>
                  <a:lnTo>
                    <a:pt x="26" y="75"/>
                  </a:lnTo>
                  <a:lnTo>
                    <a:pt x="26" y="75"/>
                  </a:lnTo>
                  <a:lnTo>
                    <a:pt x="26" y="75"/>
                  </a:lnTo>
                  <a:lnTo>
                    <a:pt x="26" y="75"/>
                  </a:lnTo>
                  <a:lnTo>
                    <a:pt x="27" y="76"/>
                  </a:lnTo>
                  <a:lnTo>
                    <a:pt x="27" y="76"/>
                  </a:lnTo>
                  <a:lnTo>
                    <a:pt x="27" y="75"/>
                  </a:lnTo>
                  <a:lnTo>
                    <a:pt x="26" y="74"/>
                  </a:lnTo>
                  <a:lnTo>
                    <a:pt x="26" y="74"/>
                  </a:lnTo>
                  <a:close/>
                  <a:moveTo>
                    <a:pt x="57" y="73"/>
                  </a:moveTo>
                  <a:lnTo>
                    <a:pt x="56" y="74"/>
                  </a:lnTo>
                  <a:lnTo>
                    <a:pt x="54" y="76"/>
                  </a:lnTo>
                  <a:lnTo>
                    <a:pt x="54" y="78"/>
                  </a:lnTo>
                  <a:lnTo>
                    <a:pt x="56" y="76"/>
                  </a:lnTo>
                  <a:lnTo>
                    <a:pt x="57" y="75"/>
                  </a:lnTo>
                  <a:lnTo>
                    <a:pt x="58" y="73"/>
                  </a:lnTo>
                  <a:lnTo>
                    <a:pt x="58" y="73"/>
                  </a:lnTo>
                  <a:lnTo>
                    <a:pt x="58" y="73"/>
                  </a:lnTo>
                  <a:lnTo>
                    <a:pt x="57" y="73"/>
                  </a:lnTo>
                  <a:close/>
                  <a:moveTo>
                    <a:pt x="9" y="72"/>
                  </a:moveTo>
                  <a:lnTo>
                    <a:pt x="10" y="76"/>
                  </a:lnTo>
                  <a:lnTo>
                    <a:pt x="12" y="80"/>
                  </a:lnTo>
                  <a:lnTo>
                    <a:pt x="15" y="83"/>
                  </a:lnTo>
                  <a:lnTo>
                    <a:pt x="15" y="82"/>
                  </a:lnTo>
                  <a:lnTo>
                    <a:pt x="14" y="81"/>
                  </a:lnTo>
                  <a:lnTo>
                    <a:pt x="14" y="80"/>
                  </a:lnTo>
                  <a:lnTo>
                    <a:pt x="13" y="79"/>
                  </a:lnTo>
                  <a:lnTo>
                    <a:pt x="12" y="78"/>
                  </a:lnTo>
                  <a:lnTo>
                    <a:pt x="11" y="75"/>
                  </a:lnTo>
                  <a:lnTo>
                    <a:pt x="10" y="73"/>
                  </a:lnTo>
                  <a:lnTo>
                    <a:pt x="9" y="72"/>
                  </a:lnTo>
                  <a:close/>
                  <a:moveTo>
                    <a:pt x="50" y="72"/>
                  </a:moveTo>
                  <a:lnTo>
                    <a:pt x="50" y="73"/>
                  </a:lnTo>
                  <a:lnTo>
                    <a:pt x="49" y="74"/>
                  </a:lnTo>
                  <a:lnTo>
                    <a:pt x="48" y="76"/>
                  </a:lnTo>
                  <a:lnTo>
                    <a:pt x="49" y="78"/>
                  </a:lnTo>
                  <a:lnTo>
                    <a:pt x="50" y="76"/>
                  </a:lnTo>
                  <a:lnTo>
                    <a:pt x="51" y="74"/>
                  </a:lnTo>
                  <a:lnTo>
                    <a:pt x="51" y="73"/>
                  </a:lnTo>
                  <a:lnTo>
                    <a:pt x="50" y="72"/>
                  </a:lnTo>
                  <a:close/>
                  <a:moveTo>
                    <a:pt x="13" y="71"/>
                  </a:moveTo>
                  <a:lnTo>
                    <a:pt x="13" y="73"/>
                  </a:lnTo>
                  <a:lnTo>
                    <a:pt x="14" y="73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6" y="75"/>
                  </a:lnTo>
                  <a:lnTo>
                    <a:pt x="15" y="74"/>
                  </a:lnTo>
                  <a:lnTo>
                    <a:pt x="15" y="73"/>
                  </a:lnTo>
                  <a:lnTo>
                    <a:pt x="14" y="71"/>
                  </a:lnTo>
                  <a:lnTo>
                    <a:pt x="13" y="71"/>
                  </a:lnTo>
                  <a:close/>
                  <a:moveTo>
                    <a:pt x="28" y="70"/>
                  </a:moveTo>
                  <a:lnTo>
                    <a:pt x="27" y="71"/>
                  </a:lnTo>
                  <a:lnTo>
                    <a:pt x="27" y="72"/>
                  </a:lnTo>
                  <a:lnTo>
                    <a:pt x="27" y="73"/>
                  </a:lnTo>
                  <a:lnTo>
                    <a:pt x="28" y="74"/>
                  </a:lnTo>
                  <a:lnTo>
                    <a:pt x="28" y="76"/>
                  </a:lnTo>
                  <a:lnTo>
                    <a:pt x="29" y="75"/>
                  </a:lnTo>
                  <a:lnTo>
                    <a:pt x="29" y="74"/>
                  </a:lnTo>
                  <a:lnTo>
                    <a:pt x="29" y="72"/>
                  </a:lnTo>
                  <a:lnTo>
                    <a:pt x="29" y="71"/>
                  </a:lnTo>
                  <a:lnTo>
                    <a:pt x="28" y="70"/>
                  </a:lnTo>
                  <a:close/>
                  <a:moveTo>
                    <a:pt x="24" y="70"/>
                  </a:moveTo>
                  <a:lnTo>
                    <a:pt x="24" y="71"/>
                  </a:lnTo>
                  <a:lnTo>
                    <a:pt x="25" y="72"/>
                  </a:lnTo>
                  <a:lnTo>
                    <a:pt x="25" y="71"/>
                  </a:lnTo>
                  <a:lnTo>
                    <a:pt x="24" y="70"/>
                  </a:lnTo>
                  <a:close/>
                  <a:moveTo>
                    <a:pt x="41" y="70"/>
                  </a:moveTo>
                  <a:lnTo>
                    <a:pt x="40" y="71"/>
                  </a:lnTo>
                  <a:lnTo>
                    <a:pt x="40" y="72"/>
                  </a:lnTo>
                  <a:lnTo>
                    <a:pt x="39" y="73"/>
                  </a:lnTo>
                  <a:lnTo>
                    <a:pt x="40" y="74"/>
                  </a:lnTo>
                  <a:lnTo>
                    <a:pt x="41" y="74"/>
                  </a:lnTo>
                  <a:lnTo>
                    <a:pt x="41" y="73"/>
                  </a:lnTo>
                  <a:lnTo>
                    <a:pt x="41" y="71"/>
                  </a:lnTo>
                  <a:lnTo>
                    <a:pt x="41" y="70"/>
                  </a:lnTo>
                  <a:close/>
                  <a:moveTo>
                    <a:pt x="34" y="70"/>
                  </a:moveTo>
                  <a:lnTo>
                    <a:pt x="34" y="71"/>
                  </a:lnTo>
                  <a:lnTo>
                    <a:pt x="34" y="73"/>
                  </a:lnTo>
                  <a:lnTo>
                    <a:pt x="34" y="74"/>
                  </a:lnTo>
                  <a:lnTo>
                    <a:pt x="35" y="75"/>
                  </a:lnTo>
                  <a:lnTo>
                    <a:pt x="37" y="73"/>
                  </a:lnTo>
                  <a:lnTo>
                    <a:pt x="36" y="72"/>
                  </a:lnTo>
                  <a:lnTo>
                    <a:pt x="35" y="70"/>
                  </a:lnTo>
                  <a:lnTo>
                    <a:pt x="34" y="70"/>
                  </a:lnTo>
                  <a:close/>
                  <a:moveTo>
                    <a:pt x="20" y="69"/>
                  </a:moveTo>
                  <a:lnTo>
                    <a:pt x="20" y="70"/>
                  </a:lnTo>
                  <a:lnTo>
                    <a:pt x="20" y="71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1" y="71"/>
                  </a:lnTo>
                  <a:lnTo>
                    <a:pt x="21" y="70"/>
                  </a:lnTo>
                  <a:lnTo>
                    <a:pt x="21" y="69"/>
                  </a:lnTo>
                  <a:lnTo>
                    <a:pt x="20" y="69"/>
                  </a:lnTo>
                  <a:close/>
                  <a:moveTo>
                    <a:pt x="59" y="68"/>
                  </a:moveTo>
                  <a:lnTo>
                    <a:pt x="59" y="69"/>
                  </a:lnTo>
                  <a:lnTo>
                    <a:pt x="59" y="69"/>
                  </a:lnTo>
                  <a:lnTo>
                    <a:pt x="59" y="70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0" y="71"/>
                  </a:lnTo>
                  <a:lnTo>
                    <a:pt x="60" y="70"/>
                  </a:lnTo>
                  <a:lnTo>
                    <a:pt x="60" y="69"/>
                  </a:lnTo>
                  <a:lnTo>
                    <a:pt x="59" y="68"/>
                  </a:lnTo>
                  <a:close/>
                  <a:moveTo>
                    <a:pt x="48" y="68"/>
                  </a:moveTo>
                  <a:lnTo>
                    <a:pt x="47" y="71"/>
                  </a:lnTo>
                  <a:lnTo>
                    <a:pt x="46" y="73"/>
                  </a:lnTo>
                  <a:lnTo>
                    <a:pt x="46" y="73"/>
                  </a:lnTo>
                  <a:lnTo>
                    <a:pt x="47" y="73"/>
                  </a:lnTo>
                  <a:lnTo>
                    <a:pt x="47" y="74"/>
                  </a:lnTo>
                  <a:lnTo>
                    <a:pt x="48" y="73"/>
                  </a:lnTo>
                  <a:lnTo>
                    <a:pt x="48" y="72"/>
                  </a:lnTo>
                  <a:lnTo>
                    <a:pt x="49" y="70"/>
                  </a:lnTo>
                  <a:lnTo>
                    <a:pt x="49" y="69"/>
                  </a:lnTo>
                  <a:lnTo>
                    <a:pt x="48" y="68"/>
                  </a:lnTo>
                  <a:close/>
                  <a:moveTo>
                    <a:pt x="53" y="68"/>
                  </a:moveTo>
                  <a:lnTo>
                    <a:pt x="53" y="69"/>
                  </a:lnTo>
                  <a:lnTo>
                    <a:pt x="53" y="69"/>
                  </a:lnTo>
                  <a:lnTo>
                    <a:pt x="53" y="71"/>
                  </a:lnTo>
                  <a:lnTo>
                    <a:pt x="54" y="70"/>
                  </a:lnTo>
                  <a:lnTo>
                    <a:pt x="54" y="69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3" y="68"/>
                  </a:lnTo>
                  <a:close/>
                  <a:moveTo>
                    <a:pt x="11" y="67"/>
                  </a:moveTo>
                  <a:lnTo>
                    <a:pt x="11" y="68"/>
                  </a:lnTo>
                  <a:lnTo>
                    <a:pt x="11" y="69"/>
                  </a:lnTo>
                  <a:lnTo>
                    <a:pt x="12" y="70"/>
                  </a:lnTo>
                  <a:lnTo>
                    <a:pt x="12" y="69"/>
                  </a:lnTo>
                  <a:lnTo>
                    <a:pt x="13" y="68"/>
                  </a:lnTo>
                  <a:lnTo>
                    <a:pt x="11" y="67"/>
                  </a:lnTo>
                  <a:close/>
                  <a:moveTo>
                    <a:pt x="25" y="67"/>
                  </a:moveTo>
                  <a:lnTo>
                    <a:pt x="25" y="68"/>
                  </a:lnTo>
                  <a:lnTo>
                    <a:pt x="25" y="69"/>
                  </a:lnTo>
                  <a:lnTo>
                    <a:pt x="26" y="70"/>
                  </a:lnTo>
                  <a:lnTo>
                    <a:pt x="26" y="69"/>
                  </a:lnTo>
                  <a:lnTo>
                    <a:pt x="26" y="68"/>
                  </a:lnTo>
                  <a:lnTo>
                    <a:pt x="26" y="67"/>
                  </a:lnTo>
                  <a:lnTo>
                    <a:pt x="25" y="67"/>
                  </a:lnTo>
                  <a:close/>
                  <a:moveTo>
                    <a:pt x="22" y="66"/>
                  </a:moveTo>
                  <a:lnTo>
                    <a:pt x="22" y="66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8"/>
                  </a:lnTo>
                  <a:lnTo>
                    <a:pt x="23" y="67"/>
                  </a:lnTo>
                  <a:lnTo>
                    <a:pt x="23" y="66"/>
                  </a:lnTo>
                  <a:lnTo>
                    <a:pt x="22" y="66"/>
                  </a:lnTo>
                  <a:close/>
                  <a:moveTo>
                    <a:pt x="4" y="66"/>
                  </a:moveTo>
                  <a:lnTo>
                    <a:pt x="5" y="66"/>
                  </a:lnTo>
                  <a:lnTo>
                    <a:pt x="5" y="67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5" y="66"/>
                  </a:lnTo>
                  <a:lnTo>
                    <a:pt x="4" y="66"/>
                  </a:lnTo>
                  <a:close/>
                  <a:moveTo>
                    <a:pt x="32" y="64"/>
                  </a:moveTo>
                  <a:lnTo>
                    <a:pt x="30" y="64"/>
                  </a:lnTo>
                  <a:lnTo>
                    <a:pt x="30" y="66"/>
                  </a:lnTo>
                  <a:lnTo>
                    <a:pt x="30" y="67"/>
                  </a:lnTo>
                  <a:lnTo>
                    <a:pt x="30" y="68"/>
                  </a:lnTo>
                  <a:lnTo>
                    <a:pt x="32" y="69"/>
                  </a:lnTo>
                  <a:lnTo>
                    <a:pt x="33" y="70"/>
                  </a:lnTo>
                  <a:lnTo>
                    <a:pt x="33" y="69"/>
                  </a:lnTo>
                  <a:lnTo>
                    <a:pt x="33" y="67"/>
                  </a:lnTo>
                  <a:lnTo>
                    <a:pt x="32" y="66"/>
                  </a:lnTo>
                  <a:lnTo>
                    <a:pt x="32" y="64"/>
                  </a:lnTo>
                  <a:close/>
                  <a:moveTo>
                    <a:pt x="17" y="64"/>
                  </a:moveTo>
                  <a:lnTo>
                    <a:pt x="16" y="67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8" y="67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7" y="64"/>
                  </a:lnTo>
                  <a:lnTo>
                    <a:pt x="17" y="64"/>
                  </a:lnTo>
                  <a:close/>
                  <a:moveTo>
                    <a:pt x="66" y="64"/>
                  </a:moveTo>
                  <a:lnTo>
                    <a:pt x="66" y="66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6" y="66"/>
                  </a:lnTo>
                  <a:lnTo>
                    <a:pt x="66" y="64"/>
                  </a:lnTo>
                  <a:close/>
                  <a:moveTo>
                    <a:pt x="37" y="64"/>
                  </a:moveTo>
                  <a:lnTo>
                    <a:pt x="36" y="66"/>
                  </a:lnTo>
                  <a:lnTo>
                    <a:pt x="37" y="67"/>
                  </a:lnTo>
                  <a:lnTo>
                    <a:pt x="37" y="68"/>
                  </a:lnTo>
                  <a:lnTo>
                    <a:pt x="38" y="69"/>
                  </a:lnTo>
                  <a:lnTo>
                    <a:pt x="37" y="69"/>
                  </a:lnTo>
                  <a:lnTo>
                    <a:pt x="38" y="70"/>
                  </a:lnTo>
                  <a:lnTo>
                    <a:pt x="37" y="70"/>
                  </a:lnTo>
                  <a:lnTo>
                    <a:pt x="38" y="70"/>
                  </a:lnTo>
                  <a:lnTo>
                    <a:pt x="39" y="69"/>
                  </a:lnTo>
                  <a:lnTo>
                    <a:pt x="39" y="68"/>
                  </a:lnTo>
                  <a:lnTo>
                    <a:pt x="38" y="66"/>
                  </a:lnTo>
                  <a:lnTo>
                    <a:pt x="37" y="64"/>
                  </a:lnTo>
                  <a:close/>
                  <a:moveTo>
                    <a:pt x="26" y="63"/>
                  </a:moveTo>
                  <a:lnTo>
                    <a:pt x="27" y="63"/>
                  </a:lnTo>
                  <a:lnTo>
                    <a:pt x="27" y="64"/>
                  </a:lnTo>
                  <a:lnTo>
                    <a:pt x="27" y="66"/>
                  </a:lnTo>
                  <a:lnTo>
                    <a:pt x="28" y="66"/>
                  </a:lnTo>
                  <a:lnTo>
                    <a:pt x="28" y="64"/>
                  </a:lnTo>
                  <a:lnTo>
                    <a:pt x="27" y="63"/>
                  </a:lnTo>
                  <a:lnTo>
                    <a:pt x="26" y="63"/>
                  </a:lnTo>
                  <a:close/>
                  <a:moveTo>
                    <a:pt x="57" y="63"/>
                  </a:moveTo>
                  <a:lnTo>
                    <a:pt x="56" y="63"/>
                  </a:lnTo>
                  <a:lnTo>
                    <a:pt x="56" y="64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3"/>
                  </a:lnTo>
                  <a:lnTo>
                    <a:pt x="57" y="63"/>
                  </a:lnTo>
                  <a:close/>
                  <a:moveTo>
                    <a:pt x="45" y="63"/>
                  </a:moveTo>
                  <a:lnTo>
                    <a:pt x="44" y="64"/>
                  </a:lnTo>
                  <a:lnTo>
                    <a:pt x="42" y="66"/>
                  </a:lnTo>
                  <a:lnTo>
                    <a:pt x="42" y="68"/>
                  </a:lnTo>
                  <a:lnTo>
                    <a:pt x="44" y="69"/>
                  </a:lnTo>
                  <a:lnTo>
                    <a:pt x="45" y="68"/>
                  </a:lnTo>
                  <a:lnTo>
                    <a:pt x="46" y="67"/>
                  </a:lnTo>
                  <a:lnTo>
                    <a:pt x="46" y="66"/>
                  </a:lnTo>
                  <a:lnTo>
                    <a:pt x="46" y="64"/>
                  </a:lnTo>
                  <a:lnTo>
                    <a:pt x="46" y="63"/>
                  </a:lnTo>
                  <a:lnTo>
                    <a:pt x="45" y="63"/>
                  </a:lnTo>
                  <a:close/>
                  <a:moveTo>
                    <a:pt x="51" y="62"/>
                  </a:moveTo>
                  <a:lnTo>
                    <a:pt x="50" y="62"/>
                  </a:lnTo>
                  <a:lnTo>
                    <a:pt x="50" y="63"/>
                  </a:lnTo>
                  <a:lnTo>
                    <a:pt x="51" y="6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9" y="66"/>
                  </a:lnTo>
                  <a:lnTo>
                    <a:pt x="50" y="67"/>
                  </a:lnTo>
                  <a:lnTo>
                    <a:pt x="50" y="68"/>
                  </a:lnTo>
                  <a:lnTo>
                    <a:pt x="51" y="67"/>
                  </a:lnTo>
                  <a:lnTo>
                    <a:pt x="50" y="67"/>
                  </a:lnTo>
                  <a:lnTo>
                    <a:pt x="50" y="66"/>
                  </a:lnTo>
                  <a:lnTo>
                    <a:pt x="51" y="66"/>
                  </a:lnTo>
                  <a:lnTo>
                    <a:pt x="51" y="67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2" y="63"/>
                  </a:lnTo>
                  <a:lnTo>
                    <a:pt x="51" y="62"/>
                  </a:lnTo>
                  <a:close/>
                  <a:moveTo>
                    <a:pt x="33" y="62"/>
                  </a:moveTo>
                  <a:lnTo>
                    <a:pt x="33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4" y="66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3"/>
                  </a:lnTo>
                  <a:lnTo>
                    <a:pt x="33" y="62"/>
                  </a:lnTo>
                  <a:close/>
                  <a:moveTo>
                    <a:pt x="23" y="62"/>
                  </a:moveTo>
                  <a:lnTo>
                    <a:pt x="23" y="63"/>
                  </a:lnTo>
                  <a:lnTo>
                    <a:pt x="23" y="64"/>
                  </a:lnTo>
                  <a:lnTo>
                    <a:pt x="24" y="66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3"/>
                  </a:lnTo>
                  <a:lnTo>
                    <a:pt x="24" y="63"/>
                  </a:lnTo>
                  <a:lnTo>
                    <a:pt x="24" y="62"/>
                  </a:lnTo>
                  <a:lnTo>
                    <a:pt x="23" y="62"/>
                  </a:lnTo>
                  <a:close/>
                  <a:moveTo>
                    <a:pt x="28" y="60"/>
                  </a:moveTo>
                  <a:lnTo>
                    <a:pt x="27" y="61"/>
                  </a:lnTo>
                  <a:lnTo>
                    <a:pt x="27" y="62"/>
                  </a:lnTo>
                  <a:lnTo>
                    <a:pt x="28" y="63"/>
                  </a:lnTo>
                  <a:lnTo>
                    <a:pt x="29" y="64"/>
                  </a:lnTo>
                  <a:lnTo>
                    <a:pt x="29" y="62"/>
                  </a:lnTo>
                  <a:lnTo>
                    <a:pt x="29" y="61"/>
                  </a:lnTo>
                  <a:lnTo>
                    <a:pt x="28" y="60"/>
                  </a:lnTo>
                  <a:close/>
                  <a:moveTo>
                    <a:pt x="34" y="59"/>
                  </a:moveTo>
                  <a:lnTo>
                    <a:pt x="34" y="60"/>
                  </a:lnTo>
                  <a:lnTo>
                    <a:pt x="34" y="60"/>
                  </a:lnTo>
                  <a:lnTo>
                    <a:pt x="34" y="61"/>
                  </a:lnTo>
                  <a:lnTo>
                    <a:pt x="34" y="62"/>
                  </a:lnTo>
                  <a:lnTo>
                    <a:pt x="35" y="63"/>
                  </a:lnTo>
                  <a:lnTo>
                    <a:pt x="35" y="64"/>
                  </a:lnTo>
                  <a:lnTo>
                    <a:pt x="36" y="62"/>
                  </a:lnTo>
                  <a:lnTo>
                    <a:pt x="36" y="61"/>
                  </a:lnTo>
                  <a:lnTo>
                    <a:pt x="35" y="60"/>
                  </a:lnTo>
                  <a:lnTo>
                    <a:pt x="34" y="59"/>
                  </a:lnTo>
                  <a:close/>
                  <a:moveTo>
                    <a:pt x="25" y="59"/>
                  </a:moveTo>
                  <a:lnTo>
                    <a:pt x="25" y="60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5" y="60"/>
                  </a:lnTo>
                  <a:lnTo>
                    <a:pt x="25" y="59"/>
                  </a:lnTo>
                  <a:close/>
                  <a:moveTo>
                    <a:pt x="15" y="59"/>
                  </a:moveTo>
                  <a:lnTo>
                    <a:pt x="14" y="60"/>
                  </a:lnTo>
                  <a:lnTo>
                    <a:pt x="14" y="62"/>
                  </a:lnTo>
                  <a:lnTo>
                    <a:pt x="14" y="63"/>
                  </a:lnTo>
                  <a:lnTo>
                    <a:pt x="15" y="64"/>
                  </a:lnTo>
                  <a:lnTo>
                    <a:pt x="15" y="63"/>
                  </a:lnTo>
                  <a:lnTo>
                    <a:pt x="16" y="61"/>
                  </a:lnTo>
                  <a:lnTo>
                    <a:pt x="15" y="61"/>
                  </a:lnTo>
                  <a:lnTo>
                    <a:pt x="15" y="60"/>
                  </a:lnTo>
                  <a:lnTo>
                    <a:pt x="15" y="59"/>
                  </a:lnTo>
                  <a:close/>
                  <a:moveTo>
                    <a:pt x="9" y="59"/>
                  </a:moveTo>
                  <a:lnTo>
                    <a:pt x="9" y="61"/>
                  </a:lnTo>
                  <a:lnTo>
                    <a:pt x="8" y="62"/>
                  </a:lnTo>
                  <a:lnTo>
                    <a:pt x="9" y="63"/>
                  </a:lnTo>
                  <a:lnTo>
                    <a:pt x="10" y="64"/>
                  </a:lnTo>
                  <a:lnTo>
                    <a:pt x="11" y="66"/>
                  </a:lnTo>
                  <a:lnTo>
                    <a:pt x="12" y="66"/>
                  </a:lnTo>
                  <a:lnTo>
                    <a:pt x="11" y="64"/>
                  </a:lnTo>
                  <a:lnTo>
                    <a:pt x="10" y="64"/>
                  </a:lnTo>
                  <a:lnTo>
                    <a:pt x="10" y="63"/>
                  </a:lnTo>
                  <a:lnTo>
                    <a:pt x="11" y="62"/>
                  </a:lnTo>
                  <a:lnTo>
                    <a:pt x="11" y="61"/>
                  </a:lnTo>
                  <a:lnTo>
                    <a:pt x="10" y="60"/>
                  </a:lnTo>
                  <a:lnTo>
                    <a:pt x="9" y="59"/>
                  </a:lnTo>
                  <a:close/>
                  <a:moveTo>
                    <a:pt x="59" y="59"/>
                  </a:moveTo>
                  <a:lnTo>
                    <a:pt x="59" y="59"/>
                  </a:lnTo>
                  <a:lnTo>
                    <a:pt x="59" y="59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59" y="59"/>
                  </a:lnTo>
                  <a:close/>
                  <a:moveTo>
                    <a:pt x="53" y="58"/>
                  </a:moveTo>
                  <a:lnTo>
                    <a:pt x="52" y="59"/>
                  </a:lnTo>
                  <a:lnTo>
                    <a:pt x="53" y="61"/>
                  </a:lnTo>
                  <a:lnTo>
                    <a:pt x="53" y="62"/>
                  </a:lnTo>
                  <a:lnTo>
                    <a:pt x="54" y="61"/>
                  </a:lnTo>
                  <a:lnTo>
                    <a:pt x="54" y="60"/>
                  </a:lnTo>
                  <a:lnTo>
                    <a:pt x="54" y="59"/>
                  </a:lnTo>
                  <a:lnTo>
                    <a:pt x="53" y="58"/>
                  </a:lnTo>
                  <a:close/>
                  <a:moveTo>
                    <a:pt x="48" y="58"/>
                  </a:moveTo>
                  <a:lnTo>
                    <a:pt x="47" y="59"/>
                  </a:lnTo>
                  <a:lnTo>
                    <a:pt x="46" y="61"/>
                  </a:lnTo>
                  <a:lnTo>
                    <a:pt x="47" y="62"/>
                  </a:lnTo>
                  <a:lnTo>
                    <a:pt x="48" y="63"/>
                  </a:lnTo>
                  <a:lnTo>
                    <a:pt x="49" y="61"/>
                  </a:lnTo>
                  <a:lnTo>
                    <a:pt x="49" y="60"/>
                  </a:lnTo>
                  <a:lnTo>
                    <a:pt x="49" y="59"/>
                  </a:lnTo>
                  <a:lnTo>
                    <a:pt x="48" y="58"/>
                  </a:lnTo>
                  <a:close/>
                  <a:moveTo>
                    <a:pt x="29" y="58"/>
                  </a:moveTo>
                  <a:lnTo>
                    <a:pt x="29" y="59"/>
                  </a:lnTo>
                  <a:lnTo>
                    <a:pt x="30" y="59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2" y="59"/>
                  </a:lnTo>
                  <a:lnTo>
                    <a:pt x="30" y="58"/>
                  </a:lnTo>
                  <a:lnTo>
                    <a:pt x="29" y="58"/>
                  </a:lnTo>
                  <a:close/>
                  <a:moveTo>
                    <a:pt x="21" y="58"/>
                  </a:moveTo>
                  <a:lnTo>
                    <a:pt x="21" y="59"/>
                  </a:lnTo>
                  <a:lnTo>
                    <a:pt x="21" y="59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18" y="61"/>
                  </a:lnTo>
                  <a:lnTo>
                    <a:pt x="20" y="63"/>
                  </a:lnTo>
                  <a:lnTo>
                    <a:pt x="21" y="62"/>
                  </a:lnTo>
                  <a:lnTo>
                    <a:pt x="21" y="61"/>
                  </a:lnTo>
                  <a:lnTo>
                    <a:pt x="22" y="60"/>
                  </a:lnTo>
                  <a:lnTo>
                    <a:pt x="22" y="59"/>
                  </a:lnTo>
                  <a:lnTo>
                    <a:pt x="21" y="58"/>
                  </a:lnTo>
                  <a:close/>
                  <a:moveTo>
                    <a:pt x="41" y="57"/>
                  </a:moveTo>
                  <a:lnTo>
                    <a:pt x="39" y="60"/>
                  </a:lnTo>
                  <a:lnTo>
                    <a:pt x="38" y="62"/>
                  </a:lnTo>
                  <a:lnTo>
                    <a:pt x="39" y="64"/>
                  </a:lnTo>
                  <a:lnTo>
                    <a:pt x="41" y="66"/>
                  </a:lnTo>
                  <a:lnTo>
                    <a:pt x="42" y="63"/>
                  </a:lnTo>
                  <a:lnTo>
                    <a:pt x="44" y="61"/>
                  </a:lnTo>
                  <a:lnTo>
                    <a:pt x="41" y="57"/>
                  </a:lnTo>
                  <a:close/>
                  <a:moveTo>
                    <a:pt x="26" y="57"/>
                  </a:moveTo>
                  <a:lnTo>
                    <a:pt x="25" y="58"/>
                  </a:lnTo>
                  <a:lnTo>
                    <a:pt x="26" y="59"/>
                  </a:lnTo>
                  <a:lnTo>
                    <a:pt x="26" y="60"/>
                  </a:lnTo>
                  <a:lnTo>
                    <a:pt x="27" y="59"/>
                  </a:lnTo>
                  <a:lnTo>
                    <a:pt x="26" y="58"/>
                  </a:lnTo>
                  <a:lnTo>
                    <a:pt x="26" y="57"/>
                  </a:lnTo>
                  <a:close/>
                  <a:moveTo>
                    <a:pt x="56" y="55"/>
                  </a:moveTo>
                  <a:lnTo>
                    <a:pt x="54" y="56"/>
                  </a:lnTo>
                  <a:lnTo>
                    <a:pt x="54" y="57"/>
                  </a:lnTo>
                  <a:lnTo>
                    <a:pt x="56" y="58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5"/>
                  </a:lnTo>
                  <a:close/>
                  <a:moveTo>
                    <a:pt x="30" y="55"/>
                  </a:moveTo>
                  <a:lnTo>
                    <a:pt x="30" y="57"/>
                  </a:lnTo>
                  <a:lnTo>
                    <a:pt x="32" y="58"/>
                  </a:lnTo>
                  <a:lnTo>
                    <a:pt x="33" y="5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3" y="57"/>
                  </a:lnTo>
                  <a:lnTo>
                    <a:pt x="33" y="57"/>
                  </a:lnTo>
                  <a:lnTo>
                    <a:pt x="32" y="56"/>
                  </a:lnTo>
                  <a:lnTo>
                    <a:pt x="32" y="55"/>
                  </a:lnTo>
                  <a:lnTo>
                    <a:pt x="30" y="55"/>
                  </a:lnTo>
                  <a:close/>
                  <a:moveTo>
                    <a:pt x="16" y="55"/>
                  </a:moveTo>
                  <a:lnTo>
                    <a:pt x="16" y="57"/>
                  </a:lnTo>
                  <a:lnTo>
                    <a:pt x="16" y="58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7" y="56"/>
                  </a:lnTo>
                  <a:lnTo>
                    <a:pt x="16" y="55"/>
                  </a:lnTo>
                  <a:close/>
                  <a:moveTo>
                    <a:pt x="66" y="55"/>
                  </a:moveTo>
                  <a:lnTo>
                    <a:pt x="65" y="57"/>
                  </a:lnTo>
                  <a:lnTo>
                    <a:pt x="65" y="60"/>
                  </a:lnTo>
                  <a:lnTo>
                    <a:pt x="65" y="62"/>
                  </a:lnTo>
                  <a:lnTo>
                    <a:pt x="66" y="60"/>
                  </a:lnTo>
                  <a:lnTo>
                    <a:pt x="66" y="57"/>
                  </a:lnTo>
                  <a:lnTo>
                    <a:pt x="66" y="55"/>
                  </a:lnTo>
                  <a:close/>
                  <a:moveTo>
                    <a:pt x="22" y="55"/>
                  </a:moveTo>
                  <a:lnTo>
                    <a:pt x="22" y="56"/>
                  </a:lnTo>
                  <a:lnTo>
                    <a:pt x="22" y="56"/>
                  </a:lnTo>
                  <a:lnTo>
                    <a:pt x="22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4" y="57"/>
                  </a:lnTo>
                  <a:lnTo>
                    <a:pt x="23" y="56"/>
                  </a:lnTo>
                  <a:lnTo>
                    <a:pt x="23" y="56"/>
                  </a:lnTo>
                  <a:lnTo>
                    <a:pt x="22" y="55"/>
                  </a:lnTo>
                  <a:close/>
                  <a:moveTo>
                    <a:pt x="64" y="55"/>
                  </a:moveTo>
                  <a:lnTo>
                    <a:pt x="63" y="55"/>
                  </a:lnTo>
                  <a:lnTo>
                    <a:pt x="63" y="57"/>
                  </a:lnTo>
                  <a:lnTo>
                    <a:pt x="63" y="58"/>
                  </a:lnTo>
                  <a:lnTo>
                    <a:pt x="63" y="59"/>
                  </a:lnTo>
                  <a:lnTo>
                    <a:pt x="63" y="60"/>
                  </a:lnTo>
                  <a:lnTo>
                    <a:pt x="62" y="62"/>
                  </a:lnTo>
                  <a:lnTo>
                    <a:pt x="61" y="63"/>
                  </a:lnTo>
                  <a:lnTo>
                    <a:pt x="61" y="64"/>
                  </a:lnTo>
                  <a:lnTo>
                    <a:pt x="62" y="66"/>
                  </a:lnTo>
                  <a:lnTo>
                    <a:pt x="63" y="62"/>
                  </a:lnTo>
                  <a:lnTo>
                    <a:pt x="64" y="58"/>
                  </a:lnTo>
                  <a:lnTo>
                    <a:pt x="64" y="55"/>
                  </a:lnTo>
                  <a:close/>
                  <a:moveTo>
                    <a:pt x="18" y="55"/>
                  </a:moveTo>
                  <a:lnTo>
                    <a:pt x="18" y="55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5"/>
                  </a:lnTo>
                  <a:close/>
                  <a:moveTo>
                    <a:pt x="12" y="54"/>
                  </a:moveTo>
                  <a:lnTo>
                    <a:pt x="12" y="56"/>
                  </a:lnTo>
                  <a:lnTo>
                    <a:pt x="12" y="57"/>
                  </a:lnTo>
                  <a:lnTo>
                    <a:pt x="13" y="58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2" y="54"/>
                  </a:lnTo>
                  <a:close/>
                  <a:moveTo>
                    <a:pt x="27" y="54"/>
                  </a:move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8" y="57"/>
                  </a:lnTo>
                  <a:lnTo>
                    <a:pt x="28" y="56"/>
                  </a:lnTo>
                  <a:lnTo>
                    <a:pt x="28" y="55"/>
                  </a:lnTo>
                  <a:lnTo>
                    <a:pt x="27" y="54"/>
                  </a:lnTo>
                  <a:close/>
                  <a:moveTo>
                    <a:pt x="6" y="54"/>
                  </a:moveTo>
                  <a:lnTo>
                    <a:pt x="6" y="55"/>
                  </a:lnTo>
                  <a:lnTo>
                    <a:pt x="6" y="57"/>
                  </a:lnTo>
                  <a:lnTo>
                    <a:pt x="8" y="59"/>
                  </a:lnTo>
                  <a:lnTo>
                    <a:pt x="8" y="57"/>
                  </a:lnTo>
                  <a:lnTo>
                    <a:pt x="8" y="56"/>
                  </a:lnTo>
                  <a:lnTo>
                    <a:pt x="6" y="55"/>
                  </a:lnTo>
                  <a:lnTo>
                    <a:pt x="6" y="54"/>
                  </a:lnTo>
                  <a:close/>
                  <a:moveTo>
                    <a:pt x="51" y="54"/>
                  </a:moveTo>
                  <a:lnTo>
                    <a:pt x="50" y="54"/>
                  </a:lnTo>
                  <a:lnTo>
                    <a:pt x="49" y="56"/>
                  </a:lnTo>
                  <a:lnTo>
                    <a:pt x="49" y="57"/>
                  </a:lnTo>
                  <a:lnTo>
                    <a:pt x="50" y="58"/>
                  </a:lnTo>
                  <a:lnTo>
                    <a:pt x="50" y="57"/>
                  </a:lnTo>
                  <a:lnTo>
                    <a:pt x="50" y="56"/>
                  </a:lnTo>
                  <a:lnTo>
                    <a:pt x="50" y="55"/>
                  </a:lnTo>
                  <a:lnTo>
                    <a:pt x="51" y="57"/>
                  </a:lnTo>
                  <a:lnTo>
                    <a:pt x="51" y="56"/>
                  </a:lnTo>
                  <a:lnTo>
                    <a:pt x="52" y="56"/>
                  </a:lnTo>
                  <a:lnTo>
                    <a:pt x="51" y="54"/>
                  </a:lnTo>
                  <a:close/>
                  <a:moveTo>
                    <a:pt x="23" y="52"/>
                  </a:moveTo>
                  <a:lnTo>
                    <a:pt x="23" y="54"/>
                  </a:lnTo>
                  <a:lnTo>
                    <a:pt x="23" y="54"/>
                  </a:lnTo>
                  <a:lnTo>
                    <a:pt x="23" y="55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5" y="56"/>
                  </a:lnTo>
                  <a:lnTo>
                    <a:pt x="24" y="55"/>
                  </a:lnTo>
                  <a:lnTo>
                    <a:pt x="24" y="54"/>
                  </a:lnTo>
                  <a:lnTo>
                    <a:pt x="23" y="52"/>
                  </a:lnTo>
                  <a:close/>
                  <a:moveTo>
                    <a:pt x="38" y="52"/>
                  </a:moveTo>
                  <a:lnTo>
                    <a:pt x="37" y="54"/>
                  </a:lnTo>
                  <a:lnTo>
                    <a:pt x="37" y="55"/>
                  </a:lnTo>
                  <a:lnTo>
                    <a:pt x="36" y="57"/>
                  </a:lnTo>
                  <a:lnTo>
                    <a:pt x="37" y="58"/>
                  </a:lnTo>
                  <a:lnTo>
                    <a:pt x="38" y="59"/>
                  </a:lnTo>
                  <a:lnTo>
                    <a:pt x="40" y="56"/>
                  </a:lnTo>
                  <a:lnTo>
                    <a:pt x="39" y="54"/>
                  </a:lnTo>
                  <a:lnTo>
                    <a:pt x="38" y="52"/>
                  </a:lnTo>
                  <a:lnTo>
                    <a:pt x="38" y="52"/>
                  </a:lnTo>
                  <a:close/>
                  <a:moveTo>
                    <a:pt x="33" y="52"/>
                  </a:moveTo>
                  <a:lnTo>
                    <a:pt x="33" y="54"/>
                  </a:lnTo>
                  <a:lnTo>
                    <a:pt x="33" y="54"/>
                  </a:lnTo>
                  <a:lnTo>
                    <a:pt x="34" y="55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3" y="52"/>
                  </a:lnTo>
                  <a:close/>
                  <a:moveTo>
                    <a:pt x="44" y="51"/>
                  </a:moveTo>
                  <a:lnTo>
                    <a:pt x="42" y="54"/>
                  </a:lnTo>
                  <a:lnTo>
                    <a:pt x="42" y="56"/>
                  </a:lnTo>
                  <a:lnTo>
                    <a:pt x="44" y="57"/>
                  </a:lnTo>
                  <a:lnTo>
                    <a:pt x="45" y="58"/>
                  </a:lnTo>
                  <a:lnTo>
                    <a:pt x="46" y="57"/>
                  </a:lnTo>
                  <a:lnTo>
                    <a:pt x="47" y="56"/>
                  </a:lnTo>
                  <a:lnTo>
                    <a:pt x="46" y="55"/>
                  </a:lnTo>
                  <a:lnTo>
                    <a:pt x="45" y="52"/>
                  </a:lnTo>
                  <a:lnTo>
                    <a:pt x="44" y="51"/>
                  </a:lnTo>
                  <a:close/>
                  <a:moveTo>
                    <a:pt x="29" y="51"/>
                  </a:moveTo>
                  <a:lnTo>
                    <a:pt x="28" y="52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2"/>
                  </a:lnTo>
                  <a:lnTo>
                    <a:pt x="29" y="51"/>
                  </a:lnTo>
                  <a:close/>
                  <a:moveTo>
                    <a:pt x="66" y="50"/>
                  </a:moveTo>
                  <a:lnTo>
                    <a:pt x="66" y="51"/>
                  </a:lnTo>
                  <a:lnTo>
                    <a:pt x="66" y="52"/>
                  </a:lnTo>
                  <a:lnTo>
                    <a:pt x="66" y="54"/>
                  </a:lnTo>
                  <a:lnTo>
                    <a:pt x="68" y="54"/>
                  </a:lnTo>
                  <a:lnTo>
                    <a:pt x="68" y="52"/>
                  </a:lnTo>
                  <a:lnTo>
                    <a:pt x="68" y="51"/>
                  </a:lnTo>
                  <a:lnTo>
                    <a:pt x="66" y="50"/>
                  </a:lnTo>
                  <a:close/>
                  <a:moveTo>
                    <a:pt x="9" y="49"/>
                  </a:moveTo>
                  <a:lnTo>
                    <a:pt x="9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8" y="52"/>
                  </a:lnTo>
                  <a:lnTo>
                    <a:pt x="9" y="54"/>
                  </a:lnTo>
                  <a:lnTo>
                    <a:pt x="10" y="55"/>
                  </a:lnTo>
                  <a:lnTo>
                    <a:pt x="10" y="52"/>
                  </a:lnTo>
                  <a:lnTo>
                    <a:pt x="9" y="50"/>
                  </a:lnTo>
                  <a:lnTo>
                    <a:pt x="9" y="49"/>
                  </a:lnTo>
                  <a:close/>
                  <a:moveTo>
                    <a:pt x="25" y="49"/>
                  </a:moveTo>
                  <a:lnTo>
                    <a:pt x="25" y="49"/>
                  </a:lnTo>
                  <a:lnTo>
                    <a:pt x="24" y="50"/>
                  </a:lnTo>
                  <a:lnTo>
                    <a:pt x="25" y="52"/>
                  </a:lnTo>
                  <a:lnTo>
                    <a:pt x="25" y="54"/>
                  </a:lnTo>
                  <a:lnTo>
                    <a:pt x="26" y="52"/>
                  </a:lnTo>
                  <a:lnTo>
                    <a:pt x="27" y="51"/>
                  </a:lnTo>
                  <a:lnTo>
                    <a:pt x="26" y="50"/>
                  </a:lnTo>
                  <a:lnTo>
                    <a:pt x="26" y="49"/>
                  </a:lnTo>
                  <a:lnTo>
                    <a:pt x="25" y="49"/>
                  </a:lnTo>
                  <a:close/>
                  <a:moveTo>
                    <a:pt x="30" y="48"/>
                  </a:moveTo>
                  <a:lnTo>
                    <a:pt x="30" y="49"/>
                  </a:lnTo>
                  <a:lnTo>
                    <a:pt x="30" y="50"/>
                  </a:lnTo>
                  <a:lnTo>
                    <a:pt x="32" y="51"/>
                  </a:lnTo>
                  <a:lnTo>
                    <a:pt x="32" y="50"/>
                  </a:lnTo>
                  <a:lnTo>
                    <a:pt x="32" y="49"/>
                  </a:lnTo>
                  <a:lnTo>
                    <a:pt x="32" y="49"/>
                  </a:lnTo>
                  <a:lnTo>
                    <a:pt x="30" y="48"/>
                  </a:lnTo>
                  <a:close/>
                  <a:moveTo>
                    <a:pt x="14" y="48"/>
                  </a:moveTo>
                  <a:lnTo>
                    <a:pt x="13" y="50"/>
                  </a:lnTo>
                  <a:lnTo>
                    <a:pt x="13" y="51"/>
                  </a:lnTo>
                  <a:lnTo>
                    <a:pt x="13" y="54"/>
                  </a:lnTo>
                  <a:lnTo>
                    <a:pt x="14" y="55"/>
                  </a:lnTo>
                  <a:lnTo>
                    <a:pt x="15" y="52"/>
                  </a:lnTo>
                  <a:lnTo>
                    <a:pt x="15" y="51"/>
                  </a:lnTo>
                  <a:lnTo>
                    <a:pt x="15" y="50"/>
                  </a:lnTo>
                  <a:lnTo>
                    <a:pt x="14" y="48"/>
                  </a:lnTo>
                  <a:close/>
                  <a:moveTo>
                    <a:pt x="53" y="48"/>
                  </a:moveTo>
                  <a:lnTo>
                    <a:pt x="52" y="49"/>
                  </a:lnTo>
                  <a:lnTo>
                    <a:pt x="52" y="49"/>
                  </a:lnTo>
                  <a:lnTo>
                    <a:pt x="51" y="50"/>
                  </a:lnTo>
                  <a:lnTo>
                    <a:pt x="52" y="51"/>
                  </a:lnTo>
                  <a:lnTo>
                    <a:pt x="52" y="52"/>
                  </a:lnTo>
                  <a:lnTo>
                    <a:pt x="53" y="54"/>
                  </a:lnTo>
                  <a:lnTo>
                    <a:pt x="53" y="52"/>
                  </a:lnTo>
                  <a:lnTo>
                    <a:pt x="54" y="52"/>
                  </a:lnTo>
                  <a:lnTo>
                    <a:pt x="54" y="51"/>
                  </a:lnTo>
                  <a:lnTo>
                    <a:pt x="53" y="50"/>
                  </a:lnTo>
                  <a:lnTo>
                    <a:pt x="53" y="49"/>
                  </a:lnTo>
                  <a:lnTo>
                    <a:pt x="53" y="48"/>
                  </a:lnTo>
                  <a:close/>
                  <a:moveTo>
                    <a:pt x="20" y="48"/>
                  </a:moveTo>
                  <a:lnTo>
                    <a:pt x="20" y="49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18" y="50"/>
                  </a:lnTo>
                  <a:lnTo>
                    <a:pt x="20" y="51"/>
                  </a:lnTo>
                  <a:lnTo>
                    <a:pt x="20" y="52"/>
                  </a:lnTo>
                  <a:lnTo>
                    <a:pt x="21" y="54"/>
                  </a:lnTo>
                  <a:lnTo>
                    <a:pt x="21" y="52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2" y="51"/>
                  </a:lnTo>
                  <a:lnTo>
                    <a:pt x="21" y="49"/>
                  </a:lnTo>
                  <a:lnTo>
                    <a:pt x="20" y="48"/>
                  </a:lnTo>
                  <a:close/>
                  <a:moveTo>
                    <a:pt x="60" y="48"/>
                  </a:moveTo>
                  <a:lnTo>
                    <a:pt x="60" y="49"/>
                  </a:lnTo>
                  <a:lnTo>
                    <a:pt x="60" y="50"/>
                  </a:lnTo>
                  <a:lnTo>
                    <a:pt x="61" y="51"/>
                  </a:lnTo>
                  <a:lnTo>
                    <a:pt x="61" y="50"/>
                  </a:lnTo>
                  <a:lnTo>
                    <a:pt x="61" y="49"/>
                  </a:lnTo>
                  <a:lnTo>
                    <a:pt x="60" y="48"/>
                  </a:lnTo>
                  <a:close/>
                  <a:moveTo>
                    <a:pt x="41" y="47"/>
                  </a:moveTo>
                  <a:lnTo>
                    <a:pt x="40" y="48"/>
                  </a:lnTo>
                  <a:lnTo>
                    <a:pt x="40" y="49"/>
                  </a:lnTo>
                  <a:lnTo>
                    <a:pt x="39" y="50"/>
                  </a:lnTo>
                  <a:lnTo>
                    <a:pt x="40" y="51"/>
                  </a:lnTo>
                  <a:lnTo>
                    <a:pt x="41" y="52"/>
                  </a:lnTo>
                  <a:lnTo>
                    <a:pt x="42" y="51"/>
                  </a:lnTo>
                  <a:lnTo>
                    <a:pt x="42" y="49"/>
                  </a:lnTo>
                  <a:lnTo>
                    <a:pt x="41" y="47"/>
                  </a:lnTo>
                  <a:close/>
                  <a:moveTo>
                    <a:pt x="35" y="47"/>
                  </a:moveTo>
                  <a:lnTo>
                    <a:pt x="34" y="49"/>
                  </a:lnTo>
                  <a:lnTo>
                    <a:pt x="34" y="50"/>
                  </a:lnTo>
                  <a:lnTo>
                    <a:pt x="34" y="51"/>
                  </a:lnTo>
                  <a:lnTo>
                    <a:pt x="35" y="54"/>
                  </a:lnTo>
                  <a:lnTo>
                    <a:pt x="36" y="51"/>
                  </a:lnTo>
                  <a:lnTo>
                    <a:pt x="37" y="49"/>
                  </a:lnTo>
                  <a:lnTo>
                    <a:pt x="36" y="49"/>
                  </a:lnTo>
                  <a:lnTo>
                    <a:pt x="36" y="48"/>
                  </a:lnTo>
                  <a:lnTo>
                    <a:pt x="35" y="47"/>
                  </a:lnTo>
                  <a:close/>
                  <a:moveTo>
                    <a:pt x="26" y="47"/>
                  </a:moveTo>
                  <a:lnTo>
                    <a:pt x="26" y="48"/>
                  </a:lnTo>
                  <a:lnTo>
                    <a:pt x="26" y="48"/>
                  </a:lnTo>
                  <a:lnTo>
                    <a:pt x="27" y="49"/>
                  </a:lnTo>
                  <a:lnTo>
                    <a:pt x="27" y="50"/>
                  </a:lnTo>
                  <a:lnTo>
                    <a:pt x="28" y="50"/>
                  </a:lnTo>
                  <a:lnTo>
                    <a:pt x="28" y="49"/>
                  </a:lnTo>
                  <a:lnTo>
                    <a:pt x="27" y="48"/>
                  </a:lnTo>
                  <a:lnTo>
                    <a:pt x="27" y="47"/>
                  </a:lnTo>
                  <a:lnTo>
                    <a:pt x="26" y="47"/>
                  </a:lnTo>
                  <a:close/>
                  <a:moveTo>
                    <a:pt x="47" y="46"/>
                  </a:moveTo>
                  <a:lnTo>
                    <a:pt x="46" y="48"/>
                  </a:lnTo>
                  <a:lnTo>
                    <a:pt x="46" y="50"/>
                  </a:lnTo>
                  <a:lnTo>
                    <a:pt x="46" y="51"/>
                  </a:lnTo>
                  <a:lnTo>
                    <a:pt x="48" y="54"/>
                  </a:lnTo>
                  <a:lnTo>
                    <a:pt x="49" y="52"/>
                  </a:lnTo>
                  <a:lnTo>
                    <a:pt x="49" y="50"/>
                  </a:lnTo>
                  <a:lnTo>
                    <a:pt x="49" y="49"/>
                  </a:lnTo>
                  <a:lnTo>
                    <a:pt x="48" y="47"/>
                  </a:lnTo>
                  <a:lnTo>
                    <a:pt x="47" y="46"/>
                  </a:lnTo>
                  <a:close/>
                  <a:moveTo>
                    <a:pt x="16" y="45"/>
                  </a:moveTo>
                  <a:lnTo>
                    <a:pt x="16" y="46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18" y="48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7"/>
                  </a:lnTo>
                  <a:lnTo>
                    <a:pt x="17" y="47"/>
                  </a:lnTo>
                  <a:lnTo>
                    <a:pt x="17" y="46"/>
                  </a:lnTo>
                  <a:lnTo>
                    <a:pt x="16" y="45"/>
                  </a:lnTo>
                  <a:close/>
                  <a:moveTo>
                    <a:pt x="34" y="45"/>
                  </a:moveTo>
                  <a:lnTo>
                    <a:pt x="33" y="46"/>
                  </a:lnTo>
                  <a:lnTo>
                    <a:pt x="32" y="47"/>
                  </a:lnTo>
                  <a:lnTo>
                    <a:pt x="32" y="48"/>
                  </a:lnTo>
                  <a:lnTo>
                    <a:pt x="33" y="47"/>
                  </a:lnTo>
                  <a:lnTo>
                    <a:pt x="34" y="46"/>
                  </a:lnTo>
                  <a:lnTo>
                    <a:pt x="34" y="45"/>
                  </a:lnTo>
                  <a:lnTo>
                    <a:pt x="34" y="45"/>
                  </a:lnTo>
                  <a:lnTo>
                    <a:pt x="34" y="45"/>
                  </a:lnTo>
                  <a:close/>
                  <a:moveTo>
                    <a:pt x="23" y="44"/>
                  </a:moveTo>
                  <a:lnTo>
                    <a:pt x="22" y="45"/>
                  </a:lnTo>
                  <a:lnTo>
                    <a:pt x="22" y="46"/>
                  </a:lnTo>
                  <a:lnTo>
                    <a:pt x="22" y="47"/>
                  </a:lnTo>
                  <a:lnTo>
                    <a:pt x="23" y="48"/>
                  </a:lnTo>
                  <a:lnTo>
                    <a:pt x="24" y="47"/>
                  </a:lnTo>
                  <a:lnTo>
                    <a:pt x="24" y="45"/>
                  </a:lnTo>
                  <a:lnTo>
                    <a:pt x="23" y="44"/>
                  </a:lnTo>
                  <a:close/>
                  <a:moveTo>
                    <a:pt x="12" y="44"/>
                  </a:moveTo>
                  <a:lnTo>
                    <a:pt x="11" y="45"/>
                  </a:lnTo>
                  <a:lnTo>
                    <a:pt x="11" y="47"/>
                  </a:lnTo>
                  <a:lnTo>
                    <a:pt x="11" y="49"/>
                  </a:lnTo>
                  <a:lnTo>
                    <a:pt x="13" y="48"/>
                  </a:lnTo>
                  <a:lnTo>
                    <a:pt x="13" y="47"/>
                  </a:lnTo>
                  <a:lnTo>
                    <a:pt x="13" y="45"/>
                  </a:lnTo>
                  <a:lnTo>
                    <a:pt x="12" y="44"/>
                  </a:lnTo>
                  <a:close/>
                  <a:moveTo>
                    <a:pt x="28" y="44"/>
                  </a:moveTo>
                  <a:lnTo>
                    <a:pt x="27" y="44"/>
                  </a:lnTo>
                  <a:lnTo>
                    <a:pt x="27" y="45"/>
                  </a:lnTo>
                  <a:lnTo>
                    <a:pt x="28" y="46"/>
                  </a:lnTo>
                  <a:lnTo>
                    <a:pt x="28" y="47"/>
                  </a:lnTo>
                  <a:lnTo>
                    <a:pt x="29" y="47"/>
                  </a:lnTo>
                  <a:lnTo>
                    <a:pt x="29" y="46"/>
                  </a:lnTo>
                  <a:lnTo>
                    <a:pt x="29" y="45"/>
                  </a:lnTo>
                  <a:lnTo>
                    <a:pt x="28" y="44"/>
                  </a:lnTo>
                  <a:close/>
                  <a:moveTo>
                    <a:pt x="37" y="43"/>
                  </a:moveTo>
                  <a:lnTo>
                    <a:pt x="37" y="44"/>
                  </a:lnTo>
                  <a:lnTo>
                    <a:pt x="36" y="45"/>
                  </a:lnTo>
                  <a:lnTo>
                    <a:pt x="37" y="46"/>
                  </a:lnTo>
                  <a:lnTo>
                    <a:pt x="37" y="46"/>
                  </a:lnTo>
                  <a:lnTo>
                    <a:pt x="38" y="47"/>
                  </a:lnTo>
                  <a:lnTo>
                    <a:pt x="38" y="46"/>
                  </a:lnTo>
                  <a:lnTo>
                    <a:pt x="39" y="45"/>
                  </a:lnTo>
                  <a:lnTo>
                    <a:pt x="38" y="44"/>
                  </a:lnTo>
                  <a:lnTo>
                    <a:pt x="37" y="43"/>
                  </a:lnTo>
                  <a:close/>
                  <a:moveTo>
                    <a:pt x="5" y="43"/>
                  </a:moveTo>
                  <a:lnTo>
                    <a:pt x="5" y="44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5" y="48"/>
                  </a:lnTo>
                  <a:lnTo>
                    <a:pt x="6" y="49"/>
                  </a:lnTo>
                  <a:lnTo>
                    <a:pt x="8" y="48"/>
                  </a:lnTo>
                  <a:lnTo>
                    <a:pt x="8" y="46"/>
                  </a:lnTo>
                  <a:lnTo>
                    <a:pt x="6" y="46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5" y="43"/>
                  </a:lnTo>
                  <a:close/>
                  <a:moveTo>
                    <a:pt x="2" y="43"/>
                  </a:moveTo>
                  <a:lnTo>
                    <a:pt x="1" y="47"/>
                  </a:lnTo>
                  <a:lnTo>
                    <a:pt x="1" y="51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3" y="58"/>
                  </a:lnTo>
                  <a:lnTo>
                    <a:pt x="3" y="60"/>
                  </a:lnTo>
                  <a:lnTo>
                    <a:pt x="4" y="62"/>
                  </a:lnTo>
                  <a:lnTo>
                    <a:pt x="4" y="64"/>
                  </a:lnTo>
                  <a:lnTo>
                    <a:pt x="5" y="62"/>
                  </a:lnTo>
                  <a:lnTo>
                    <a:pt x="4" y="60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7"/>
                  </a:lnTo>
                  <a:lnTo>
                    <a:pt x="3" y="52"/>
                  </a:lnTo>
                  <a:lnTo>
                    <a:pt x="3" y="47"/>
                  </a:lnTo>
                  <a:lnTo>
                    <a:pt x="2" y="43"/>
                  </a:lnTo>
                  <a:close/>
                  <a:moveTo>
                    <a:pt x="49" y="43"/>
                  </a:moveTo>
                  <a:lnTo>
                    <a:pt x="48" y="43"/>
                  </a:lnTo>
                  <a:lnTo>
                    <a:pt x="48" y="44"/>
                  </a:lnTo>
                  <a:lnTo>
                    <a:pt x="49" y="45"/>
                  </a:lnTo>
                  <a:lnTo>
                    <a:pt x="49" y="46"/>
                  </a:lnTo>
                  <a:lnTo>
                    <a:pt x="50" y="47"/>
                  </a:lnTo>
                  <a:lnTo>
                    <a:pt x="50" y="48"/>
                  </a:lnTo>
                  <a:lnTo>
                    <a:pt x="51" y="48"/>
                  </a:lnTo>
                  <a:lnTo>
                    <a:pt x="51" y="47"/>
                  </a:lnTo>
                  <a:lnTo>
                    <a:pt x="51" y="46"/>
                  </a:lnTo>
                  <a:lnTo>
                    <a:pt x="51" y="45"/>
                  </a:lnTo>
                  <a:lnTo>
                    <a:pt x="50" y="44"/>
                  </a:lnTo>
                  <a:lnTo>
                    <a:pt x="50" y="43"/>
                  </a:lnTo>
                  <a:lnTo>
                    <a:pt x="49" y="43"/>
                  </a:lnTo>
                  <a:close/>
                  <a:moveTo>
                    <a:pt x="24" y="43"/>
                  </a:moveTo>
                  <a:lnTo>
                    <a:pt x="24" y="44"/>
                  </a:lnTo>
                  <a:lnTo>
                    <a:pt x="24" y="45"/>
                  </a:lnTo>
                  <a:lnTo>
                    <a:pt x="25" y="46"/>
                  </a:lnTo>
                  <a:lnTo>
                    <a:pt x="25" y="45"/>
                  </a:lnTo>
                  <a:lnTo>
                    <a:pt x="24" y="43"/>
                  </a:lnTo>
                  <a:lnTo>
                    <a:pt x="24" y="43"/>
                  </a:lnTo>
                  <a:close/>
                  <a:moveTo>
                    <a:pt x="11" y="43"/>
                  </a:moveTo>
                  <a:lnTo>
                    <a:pt x="11" y="43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2" y="43"/>
                  </a:lnTo>
                  <a:lnTo>
                    <a:pt x="11" y="43"/>
                  </a:lnTo>
                  <a:lnTo>
                    <a:pt x="11" y="43"/>
                  </a:lnTo>
                  <a:close/>
                  <a:moveTo>
                    <a:pt x="57" y="42"/>
                  </a:moveTo>
                  <a:lnTo>
                    <a:pt x="56" y="44"/>
                  </a:lnTo>
                  <a:lnTo>
                    <a:pt x="57" y="45"/>
                  </a:lnTo>
                  <a:lnTo>
                    <a:pt x="58" y="47"/>
                  </a:lnTo>
                  <a:lnTo>
                    <a:pt x="58" y="45"/>
                  </a:lnTo>
                  <a:lnTo>
                    <a:pt x="58" y="44"/>
                  </a:lnTo>
                  <a:lnTo>
                    <a:pt x="58" y="43"/>
                  </a:lnTo>
                  <a:lnTo>
                    <a:pt x="57" y="42"/>
                  </a:lnTo>
                  <a:close/>
                  <a:moveTo>
                    <a:pt x="45" y="42"/>
                  </a:moveTo>
                  <a:lnTo>
                    <a:pt x="44" y="44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5" y="45"/>
                  </a:lnTo>
                  <a:lnTo>
                    <a:pt x="46" y="44"/>
                  </a:lnTo>
                  <a:lnTo>
                    <a:pt x="46" y="43"/>
                  </a:lnTo>
                  <a:lnTo>
                    <a:pt x="45" y="43"/>
                  </a:lnTo>
                  <a:lnTo>
                    <a:pt x="45" y="42"/>
                  </a:lnTo>
                  <a:close/>
                  <a:moveTo>
                    <a:pt x="13" y="39"/>
                  </a:moveTo>
                  <a:lnTo>
                    <a:pt x="13" y="42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5" y="43"/>
                  </a:lnTo>
                  <a:lnTo>
                    <a:pt x="15" y="42"/>
                  </a:lnTo>
                  <a:lnTo>
                    <a:pt x="14" y="40"/>
                  </a:lnTo>
                  <a:lnTo>
                    <a:pt x="13" y="39"/>
                  </a:lnTo>
                  <a:close/>
                  <a:moveTo>
                    <a:pt x="59" y="39"/>
                  </a:moveTo>
                  <a:lnTo>
                    <a:pt x="59" y="40"/>
                  </a:lnTo>
                  <a:lnTo>
                    <a:pt x="59" y="42"/>
                  </a:lnTo>
                  <a:lnTo>
                    <a:pt x="60" y="42"/>
                  </a:lnTo>
                  <a:lnTo>
                    <a:pt x="59" y="40"/>
                  </a:lnTo>
                  <a:lnTo>
                    <a:pt x="59" y="39"/>
                  </a:lnTo>
                  <a:close/>
                  <a:moveTo>
                    <a:pt x="36" y="39"/>
                  </a:moveTo>
                  <a:lnTo>
                    <a:pt x="36" y="40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5" y="43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6" y="39"/>
                  </a:lnTo>
                  <a:close/>
                  <a:moveTo>
                    <a:pt x="30" y="39"/>
                  </a:moveTo>
                  <a:lnTo>
                    <a:pt x="29" y="40"/>
                  </a:lnTo>
                  <a:lnTo>
                    <a:pt x="28" y="43"/>
                  </a:lnTo>
                  <a:lnTo>
                    <a:pt x="29" y="44"/>
                  </a:lnTo>
                  <a:lnTo>
                    <a:pt x="30" y="45"/>
                  </a:lnTo>
                  <a:lnTo>
                    <a:pt x="32" y="44"/>
                  </a:lnTo>
                  <a:lnTo>
                    <a:pt x="33" y="42"/>
                  </a:lnTo>
                  <a:lnTo>
                    <a:pt x="32" y="40"/>
                  </a:lnTo>
                  <a:lnTo>
                    <a:pt x="30" y="39"/>
                  </a:lnTo>
                  <a:close/>
                  <a:moveTo>
                    <a:pt x="22" y="38"/>
                  </a:moveTo>
                  <a:lnTo>
                    <a:pt x="22" y="39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2" y="39"/>
                  </a:lnTo>
                  <a:lnTo>
                    <a:pt x="22" y="38"/>
                  </a:lnTo>
                  <a:close/>
                  <a:moveTo>
                    <a:pt x="63" y="38"/>
                  </a:moveTo>
                  <a:lnTo>
                    <a:pt x="63" y="39"/>
                  </a:lnTo>
                  <a:lnTo>
                    <a:pt x="63" y="40"/>
                  </a:lnTo>
                  <a:lnTo>
                    <a:pt x="63" y="42"/>
                  </a:lnTo>
                  <a:lnTo>
                    <a:pt x="64" y="43"/>
                  </a:lnTo>
                  <a:lnTo>
                    <a:pt x="64" y="42"/>
                  </a:lnTo>
                  <a:lnTo>
                    <a:pt x="64" y="39"/>
                  </a:lnTo>
                  <a:lnTo>
                    <a:pt x="63" y="38"/>
                  </a:lnTo>
                  <a:close/>
                  <a:moveTo>
                    <a:pt x="13" y="38"/>
                  </a:moveTo>
                  <a:lnTo>
                    <a:pt x="12" y="39"/>
                  </a:lnTo>
                  <a:lnTo>
                    <a:pt x="12" y="39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3" y="38"/>
                  </a:lnTo>
                  <a:lnTo>
                    <a:pt x="13" y="38"/>
                  </a:lnTo>
                  <a:close/>
                  <a:moveTo>
                    <a:pt x="20" y="38"/>
                  </a:moveTo>
                  <a:lnTo>
                    <a:pt x="18" y="39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21" y="44"/>
                  </a:lnTo>
                  <a:lnTo>
                    <a:pt x="21" y="43"/>
                  </a:lnTo>
                  <a:lnTo>
                    <a:pt x="22" y="43"/>
                  </a:lnTo>
                  <a:lnTo>
                    <a:pt x="22" y="42"/>
                  </a:lnTo>
                  <a:lnTo>
                    <a:pt x="21" y="39"/>
                  </a:lnTo>
                  <a:lnTo>
                    <a:pt x="21" y="38"/>
                  </a:lnTo>
                  <a:lnTo>
                    <a:pt x="20" y="38"/>
                  </a:lnTo>
                  <a:close/>
                  <a:moveTo>
                    <a:pt x="52" y="38"/>
                  </a:moveTo>
                  <a:lnTo>
                    <a:pt x="52" y="39"/>
                  </a:lnTo>
                  <a:lnTo>
                    <a:pt x="53" y="39"/>
                  </a:lnTo>
                  <a:lnTo>
                    <a:pt x="53" y="38"/>
                  </a:lnTo>
                  <a:lnTo>
                    <a:pt x="52" y="38"/>
                  </a:lnTo>
                  <a:close/>
                  <a:moveTo>
                    <a:pt x="47" y="37"/>
                  </a:moveTo>
                  <a:lnTo>
                    <a:pt x="46" y="38"/>
                  </a:lnTo>
                  <a:lnTo>
                    <a:pt x="46" y="39"/>
                  </a:lnTo>
                  <a:lnTo>
                    <a:pt x="46" y="40"/>
                  </a:lnTo>
                  <a:lnTo>
                    <a:pt x="47" y="40"/>
                  </a:lnTo>
                  <a:lnTo>
                    <a:pt x="48" y="39"/>
                  </a:lnTo>
                  <a:lnTo>
                    <a:pt x="48" y="38"/>
                  </a:lnTo>
                  <a:lnTo>
                    <a:pt x="47" y="37"/>
                  </a:lnTo>
                  <a:close/>
                  <a:moveTo>
                    <a:pt x="62" y="36"/>
                  </a:moveTo>
                  <a:lnTo>
                    <a:pt x="61" y="36"/>
                  </a:lnTo>
                  <a:lnTo>
                    <a:pt x="61" y="37"/>
                  </a:lnTo>
                  <a:lnTo>
                    <a:pt x="61" y="38"/>
                  </a:lnTo>
                  <a:lnTo>
                    <a:pt x="62" y="37"/>
                  </a:lnTo>
                  <a:lnTo>
                    <a:pt x="62" y="37"/>
                  </a:lnTo>
                  <a:lnTo>
                    <a:pt x="62" y="36"/>
                  </a:lnTo>
                  <a:close/>
                  <a:moveTo>
                    <a:pt x="53" y="36"/>
                  </a:moveTo>
                  <a:lnTo>
                    <a:pt x="54" y="38"/>
                  </a:lnTo>
                  <a:lnTo>
                    <a:pt x="56" y="40"/>
                  </a:lnTo>
                  <a:lnTo>
                    <a:pt x="56" y="38"/>
                  </a:lnTo>
                  <a:lnTo>
                    <a:pt x="54" y="37"/>
                  </a:lnTo>
                  <a:lnTo>
                    <a:pt x="53" y="36"/>
                  </a:lnTo>
                  <a:close/>
                  <a:moveTo>
                    <a:pt x="41" y="36"/>
                  </a:moveTo>
                  <a:lnTo>
                    <a:pt x="40" y="37"/>
                  </a:lnTo>
                  <a:lnTo>
                    <a:pt x="39" y="38"/>
                  </a:lnTo>
                  <a:lnTo>
                    <a:pt x="40" y="39"/>
                  </a:lnTo>
                  <a:lnTo>
                    <a:pt x="40" y="38"/>
                  </a:lnTo>
                  <a:lnTo>
                    <a:pt x="40" y="39"/>
                  </a:lnTo>
                  <a:lnTo>
                    <a:pt x="40" y="39"/>
                  </a:lnTo>
                  <a:lnTo>
                    <a:pt x="39" y="39"/>
                  </a:lnTo>
                  <a:lnTo>
                    <a:pt x="39" y="39"/>
                  </a:lnTo>
                  <a:lnTo>
                    <a:pt x="39" y="40"/>
                  </a:lnTo>
                  <a:lnTo>
                    <a:pt x="39" y="42"/>
                  </a:lnTo>
                  <a:lnTo>
                    <a:pt x="40" y="43"/>
                  </a:lnTo>
                  <a:lnTo>
                    <a:pt x="41" y="42"/>
                  </a:lnTo>
                  <a:lnTo>
                    <a:pt x="42" y="40"/>
                  </a:lnTo>
                  <a:lnTo>
                    <a:pt x="42" y="39"/>
                  </a:lnTo>
                  <a:lnTo>
                    <a:pt x="42" y="38"/>
                  </a:lnTo>
                  <a:lnTo>
                    <a:pt x="41" y="37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close/>
                  <a:moveTo>
                    <a:pt x="11" y="36"/>
                  </a:moveTo>
                  <a:lnTo>
                    <a:pt x="11" y="36"/>
                  </a:lnTo>
                  <a:lnTo>
                    <a:pt x="11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6"/>
                  </a:lnTo>
                  <a:lnTo>
                    <a:pt x="11" y="36"/>
                  </a:lnTo>
                  <a:close/>
                  <a:moveTo>
                    <a:pt x="33" y="34"/>
                  </a:moveTo>
                  <a:lnTo>
                    <a:pt x="33" y="36"/>
                  </a:lnTo>
                  <a:lnTo>
                    <a:pt x="32" y="37"/>
                  </a:lnTo>
                  <a:lnTo>
                    <a:pt x="32" y="38"/>
                  </a:lnTo>
                  <a:lnTo>
                    <a:pt x="33" y="38"/>
                  </a:lnTo>
                  <a:lnTo>
                    <a:pt x="33" y="39"/>
                  </a:lnTo>
                  <a:lnTo>
                    <a:pt x="34" y="39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5" y="37"/>
                  </a:lnTo>
                  <a:lnTo>
                    <a:pt x="34" y="36"/>
                  </a:lnTo>
                  <a:lnTo>
                    <a:pt x="34" y="35"/>
                  </a:lnTo>
                  <a:lnTo>
                    <a:pt x="33" y="34"/>
                  </a:lnTo>
                  <a:close/>
                  <a:moveTo>
                    <a:pt x="27" y="34"/>
                  </a:moveTo>
                  <a:lnTo>
                    <a:pt x="26" y="35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7"/>
                  </a:lnTo>
                  <a:lnTo>
                    <a:pt x="27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5" y="37"/>
                  </a:lnTo>
                  <a:lnTo>
                    <a:pt x="25" y="39"/>
                  </a:lnTo>
                  <a:lnTo>
                    <a:pt x="25" y="42"/>
                  </a:lnTo>
                  <a:lnTo>
                    <a:pt x="26" y="43"/>
                  </a:lnTo>
                  <a:lnTo>
                    <a:pt x="28" y="40"/>
                  </a:lnTo>
                  <a:lnTo>
                    <a:pt x="29" y="37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7" y="35"/>
                  </a:lnTo>
                  <a:lnTo>
                    <a:pt x="27" y="34"/>
                  </a:lnTo>
                  <a:close/>
                  <a:moveTo>
                    <a:pt x="56" y="34"/>
                  </a:moveTo>
                  <a:lnTo>
                    <a:pt x="56" y="35"/>
                  </a:lnTo>
                  <a:lnTo>
                    <a:pt x="56" y="36"/>
                  </a:lnTo>
                  <a:lnTo>
                    <a:pt x="57" y="37"/>
                  </a:lnTo>
                  <a:lnTo>
                    <a:pt x="58" y="36"/>
                  </a:lnTo>
                  <a:lnTo>
                    <a:pt x="58" y="35"/>
                  </a:lnTo>
                  <a:lnTo>
                    <a:pt x="57" y="34"/>
                  </a:lnTo>
                  <a:lnTo>
                    <a:pt x="56" y="34"/>
                  </a:lnTo>
                  <a:close/>
                  <a:moveTo>
                    <a:pt x="52" y="34"/>
                  </a:moveTo>
                  <a:lnTo>
                    <a:pt x="52" y="35"/>
                  </a:lnTo>
                  <a:lnTo>
                    <a:pt x="52" y="35"/>
                  </a:lnTo>
                  <a:lnTo>
                    <a:pt x="51" y="36"/>
                  </a:lnTo>
                  <a:lnTo>
                    <a:pt x="51" y="37"/>
                  </a:lnTo>
                  <a:lnTo>
                    <a:pt x="52" y="36"/>
                  </a:lnTo>
                  <a:lnTo>
                    <a:pt x="52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2" y="34"/>
                  </a:lnTo>
                  <a:lnTo>
                    <a:pt x="52" y="34"/>
                  </a:lnTo>
                  <a:close/>
                  <a:moveTo>
                    <a:pt x="45" y="33"/>
                  </a:moveTo>
                  <a:lnTo>
                    <a:pt x="44" y="34"/>
                  </a:lnTo>
                  <a:lnTo>
                    <a:pt x="44" y="35"/>
                  </a:lnTo>
                  <a:lnTo>
                    <a:pt x="42" y="36"/>
                  </a:lnTo>
                  <a:lnTo>
                    <a:pt x="44" y="36"/>
                  </a:lnTo>
                  <a:lnTo>
                    <a:pt x="45" y="37"/>
                  </a:lnTo>
                  <a:lnTo>
                    <a:pt x="45" y="36"/>
                  </a:lnTo>
                  <a:lnTo>
                    <a:pt x="46" y="35"/>
                  </a:lnTo>
                  <a:lnTo>
                    <a:pt x="46" y="34"/>
                  </a:lnTo>
                  <a:lnTo>
                    <a:pt x="45" y="34"/>
                  </a:lnTo>
                  <a:lnTo>
                    <a:pt x="45" y="34"/>
                  </a:lnTo>
                  <a:lnTo>
                    <a:pt x="45" y="33"/>
                  </a:lnTo>
                  <a:close/>
                  <a:moveTo>
                    <a:pt x="39" y="33"/>
                  </a:moveTo>
                  <a:lnTo>
                    <a:pt x="38" y="35"/>
                  </a:lnTo>
                  <a:lnTo>
                    <a:pt x="37" y="36"/>
                  </a:lnTo>
                  <a:lnTo>
                    <a:pt x="37" y="38"/>
                  </a:lnTo>
                  <a:lnTo>
                    <a:pt x="38" y="37"/>
                  </a:lnTo>
                  <a:lnTo>
                    <a:pt x="39" y="36"/>
                  </a:lnTo>
                  <a:lnTo>
                    <a:pt x="39" y="34"/>
                  </a:lnTo>
                  <a:lnTo>
                    <a:pt x="39" y="33"/>
                  </a:lnTo>
                  <a:close/>
                  <a:moveTo>
                    <a:pt x="61" y="32"/>
                  </a:moveTo>
                  <a:lnTo>
                    <a:pt x="61" y="33"/>
                  </a:lnTo>
                  <a:lnTo>
                    <a:pt x="60" y="34"/>
                  </a:lnTo>
                  <a:lnTo>
                    <a:pt x="60" y="35"/>
                  </a:lnTo>
                  <a:lnTo>
                    <a:pt x="61" y="36"/>
                  </a:lnTo>
                  <a:lnTo>
                    <a:pt x="62" y="35"/>
                  </a:lnTo>
                  <a:lnTo>
                    <a:pt x="63" y="35"/>
                  </a:lnTo>
                  <a:lnTo>
                    <a:pt x="62" y="33"/>
                  </a:lnTo>
                  <a:lnTo>
                    <a:pt x="61" y="32"/>
                  </a:lnTo>
                  <a:close/>
                  <a:moveTo>
                    <a:pt x="16" y="32"/>
                  </a:moveTo>
                  <a:lnTo>
                    <a:pt x="16" y="33"/>
                  </a:lnTo>
                  <a:lnTo>
                    <a:pt x="15" y="34"/>
                  </a:lnTo>
                  <a:lnTo>
                    <a:pt x="15" y="35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17" y="38"/>
                  </a:lnTo>
                  <a:lnTo>
                    <a:pt x="18" y="37"/>
                  </a:lnTo>
                  <a:lnTo>
                    <a:pt x="20" y="36"/>
                  </a:lnTo>
                  <a:lnTo>
                    <a:pt x="18" y="34"/>
                  </a:lnTo>
                  <a:lnTo>
                    <a:pt x="17" y="33"/>
                  </a:lnTo>
                  <a:lnTo>
                    <a:pt x="16" y="32"/>
                  </a:lnTo>
                  <a:close/>
                  <a:moveTo>
                    <a:pt x="50" y="32"/>
                  </a:moveTo>
                  <a:lnTo>
                    <a:pt x="50" y="32"/>
                  </a:lnTo>
                  <a:lnTo>
                    <a:pt x="50" y="33"/>
                  </a:lnTo>
                  <a:lnTo>
                    <a:pt x="50" y="33"/>
                  </a:lnTo>
                  <a:lnTo>
                    <a:pt x="50" y="34"/>
                  </a:lnTo>
                  <a:lnTo>
                    <a:pt x="50" y="33"/>
                  </a:lnTo>
                  <a:lnTo>
                    <a:pt x="51" y="33"/>
                  </a:lnTo>
                  <a:lnTo>
                    <a:pt x="51" y="32"/>
                  </a:lnTo>
                  <a:lnTo>
                    <a:pt x="50" y="32"/>
                  </a:lnTo>
                  <a:close/>
                  <a:moveTo>
                    <a:pt x="47" y="32"/>
                  </a:moveTo>
                  <a:lnTo>
                    <a:pt x="47" y="32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2"/>
                  </a:lnTo>
                  <a:lnTo>
                    <a:pt x="47" y="32"/>
                  </a:lnTo>
                  <a:close/>
                  <a:moveTo>
                    <a:pt x="44" y="32"/>
                  </a:moveTo>
                  <a:lnTo>
                    <a:pt x="42" y="33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3"/>
                  </a:lnTo>
                  <a:lnTo>
                    <a:pt x="44" y="32"/>
                  </a:lnTo>
                  <a:lnTo>
                    <a:pt x="44" y="32"/>
                  </a:lnTo>
                  <a:lnTo>
                    <a:pt x="44" y="32"/>
                  </a:lnTo>
                  <a:lnTo>
                    <a:pt x="44" y="32"/>
                  </a:lnTo>
                  <a:close/>
                  <a:moveTo>
                    <a:pt x="24" y="30"/>
                  </a:moveTo>
                  <a:lnTo>
                    <a:pt x="24" y="31"/>
                  </a:lnTo>
                  <a:lnTo>
                    <a:pt x="23" y="33"/>
                  </a:lnTo>
                  <a:lnTo>
                    <a:pt x="22" y="34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4" y="36"/>
                  </a:lnTo>
                  <a:lnTo>
                    <a:pt x="24" y="35"/>
                  </a:lnTo>
                  <a:lnTo>
                    <a:pt x="24" y="34"/>
                  </a:lnTo>
                  <a:lnTo>
                    <a:pt x="24" y="33"/>
                  </a:lnTo>
                  <a:lnTo>
                    <a:pt x="25" y="32"/>
                  </a:lnTo>
                  <a:lnTo>
                    <a:pt x="25" y="33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6" y="33"/>
                  </a:lnTo>
                  <a:lnTo>
                    <a:pt x="26" y="32"/>
                  </a:lnTo>
                  <a:lnTo>
                    <a:pt x="25" y="31"/>
                  </a:lnTo>
                  <a:lnTo>
                    <a:pt x="24" y="30"/>
                  </a:lnTo>
                  <a:close/>
                  <a:moveTo>
                    <a:pt x="5" y="30"/>
                  </a:moveTo>
                  <a:lnTo>
                    <a:pt x="5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6" y="31"/>
                  </a:lnTo>
                  <a:lnTo>
                    <a:pt x="5" y="30"/>
                  </a:lnTo>
                  <a:close/>
                  <a:moveTo>
                    <a:pt x="56" y="28"/>
                  </a:moveTo>
                  <a:lnTo>
                    <a:pt x="54" y="30"/>
                  </a:lnTo>
                  <a:lnTo>
                    <a:pt x="53" y="31"/>
                  </a:lnTo>
                  <a:lnTo>
                    <a:pt x="54" y="32"/>
                  </a:lnTo>
                  <a:lnTo>
                    <a:pt x="54" y="33"/>
                  </a:lnTo>
                  <a:lnTo>
                    <a:pt x="56" y="33"/>
                  </a:lnTo>
                  <a:lnTo>
                    <a:pt x="57" y="32"/>
                  </a:lnTo>
                  <a:lnTo>
                    <a:pt x="56" y="31"/>
                  </a:lnTo>
                  <a:lnTo>
                    <a:pt x="56" y="30"/>
                  </a:lnTo>
                  <a:lnTo>
                    <a:pt x="56" y="28"/>
                  </a:lnTo>
                  <a:close/>
                  <a:moveTo>
                    <a:pt x="29" y="28"/>
                  </a:moveTo>
                  <a:lnTo>
                    <a:pt x="29" y="31"/>
                  </a:lnTo>
                  <a:lnTo>
                    <a:pt x="28" y="32"/>
                  </a:lnTo>
                  <a:lnTo>
                    <a:pt x="29" y="34"/>
                  </a:lnTo>
                  <a:lnTo>
                    <a:pt x="30" y="35"/>
                  </a:lnTo>
                  <a:lnTo>
                    <a:pt x="32" y="34"/>
                  </a:lnTo>
                  <a:lnTo>
                    <a:pt x="32" y="33"/>
                  </a:lnTo>
                  <a:lnTo>
                    <a:pt x="32" y="32"/>
                  </a:lnTo>
                  <a:lnTo>
                    <a:pt x="30" y="30"/>
                  </a:lnTo>
                  <a:lnTo>
                    <a:pt x="29" y="28"/>
                  </a:lnTo>
                  <a:close/>
                  <a:moveTo>
                    <a:pt x="41" y="28"/>
                  </a:moveTo>
                  <a:lnTo>
                    <a:pt x="41" y="30"/>
                  </a:lnTo>
                  <a:lnTo>
                    <a:pt x="40" y="31"/>
                  </a:lnTo>
                  <a:lnTo>
                    <a:pt x="40" y="31"/>
                  </a:lnTo>
                  <a:lnTo>
                    <a:pt x="41" y="32"/>
                  </a:lnTo>
                  <a:lnTo>
                    <a:pt x="41" y="31"/>
                  </a:lnTo>
                  <a:lnTo>
                    <a:pt x="42" y="30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1" y="28"/>
                  </a:lnTo>
                  <a:close/>
                  <a:moveTo>
                    <a:pt x="15" y="28"/>
                  </a:moveTo>
                  <a:lnTo>
                    <a:pt x="14" y="30"/>
                  </a:lnTo>
                  <a:lnTo>
                    <a:pt x="14" y="31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3" y="34"/>
                  </a:lnTo>
                  <a:lnTo>
                    <a:pt x="14" y="33"/>
                  </a:lnTo>
                  <a:lnTo>
                    <a:pt x="15" y="32"/>
                  </a:lnTo>
                  <a:lnTo>
                    <a:pt x="15" y="31"/>
                  </a:lnTo>
                  <a:lnTo>
                    <a:pt x="15" y="28"/>
                  </a:lnTo>
                  <a:lnTo>
                    <a:pt x="15" y="28"/>
                  </a:lnTo>
                  <a:close/>
                  <a:moveTo>
                    <a:pt x="45" y="28"/>
                  </a:moveTo>
                  <a:lnTo>
                    <a:pt x="45" y="30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5" y="28"/>
                  </a:lnTo>
                  <a:close/>
                  <a:moveTo>
                    <a:pt x="36" y="28"/>
                  </a:moveTo>
                  <a:lnTo>
                    <a:pt x="36" y="28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35" y="30"/>
                  </a:lnTo>
                  <a:lnTo>
                    <a:pt x="35" y="31"/>
                  </a:lnTo>
                  <a:lnTo>
                    <a:pt x="35" y="33"/>
                  </a:lnTo>
                  <a:lnTo>
                    <a:pt x="34" y="34"/>
                  </a:lnTo>
                  <a:lnTo>
                    <a:pt x="35" y="34"/>
                  </a:lnTo>
                  <a:lnTo>
                    <a:pt x="35" y="35"/>
                  </a:lnTo>
                  <a:lnTo>
                    <a:pt x="36" y="35"/>
                  </a:lnTo>
                  <a:lnTo>
                    <a:pt x="38" y="32"/>
                  </a:lnTo>
                  <a:lnTo>
                    <a:pt x="37" y="30"/>
                  </a:lnTo>
                  <a:lnTo>
                    <a:pt x="36" y="28"/>
                  </a:lnTo>
                  <a:close/>
                  <a:moveTo>
                    <a:pt x="13" y="28"/>
                  </a:moveTo>
                  <a:lnTo>
                    <a:pt x="13" y="28"/>
                  </a:lnTo>
                  <a:lnTo>
                    <a:pt x="12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28"/>
                  </a:lnTo>
                  <a:lnTo>
                    <a:pt x="14" y="28"/>
                  </a:lnTo>
                  <a:lnTo>
                    <a:pt x="13" y="28"/>
                  </a:lnTo>
                  <a:close/>
                  <a:moveTo>
                    <a:pt x="9" y="27"/>
                  </a:moveTo>
                  <a:lnTo>
                    <a:pt x="9" y="28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7"/>
                  </a:lnTo>
                  <a:close/>
                  <a:moveTo>
                    <a:pt x="49" y="27"/>
                  </a:moveTo>
                  <a:lnTo>
                    <a:pt x="48" y="28"/>
                  </a:lnTo>
                  <a:lnTo>
                    <a:pt x="48" y="30"/>
                  </a:lnTo>
                  <a:lnTo>
                    <a:pt x="49" y="31"/>
                  </a:lnTo>
                  <a:lnTo>
                    <a:pt x="49" y="30"/>
                  </a:lnTo>
                  <a:lnTo>
                    <a:pt x="50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close/>
                  <a:moveTo>
                    <a:pt x="20" y="25"/>
                  </a:moveTo>
                  <a:lnTo>
                    <a:pt x="18" y="27"/>
                  </a:lnTo>
                  <a:lnTo>
                    <a:pt x="18" y="30"/>
                  </a:lnTo>
                  <a:lnTo>
                    <a:pt x="20" y="32"/>
                  </a:lnTo>
                  <a:lnTo>
                    <a:pt x="21" y="33"/>
                  </a:lnTo>
                  <a:lnTo>
                    <a:pt x="22" y="32"/>
                  </a:lnTo>
                  <a:lnTo>
                    <a:pt x="22" y="30"/>
                  </a:lnTo>
                  <a:lnTo>
                    <a:pt x="22" y="28"/>
                  </a:lnTo>
                  <a:lnTo>
                    <a:pt x="21" y="27"/>
                  </a:lnTo>
                  <a:lnTo>
                    <a:pt x="20" y="25"/>
                  </a:lnTo>
                  <a:close/>
                  <a:moveTo>
                    <a:pt x="53" y="25"/>
                  </a:moveTo>
                  <a:lnTo>
                    <a:pt x="53" y="26"/>
                  </a:lnTo>
                  <a:lnTo>
                    <a:pt x="52" y="27"/>
                  </a:lnTo>
                  <a:lnTo>
                    <a:pt x="52" y="28"/>
                  </a:lnTo>
                  <a:lnTo>
                    <a:pt x="53" y="27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25"/>
                  </a:lnTo>
                  <a:lnTo>
                    <a:pt x="53" y="25"/>
                  </a:lnTo>
                  <a:close/>
                  <a:moveTo>
                    <a:pt x="22" y="25"/>
                  </a:moveTo>
                  <a:lnTo>
                    <a:pt x="22" y="26"/>
                  </a:lnTo>
                  <a:lnTo>
                    <a:pt x="23" y="27"/>
                  </a:lnTo>
                  <a:lnTo>
                    <a:pt x="23" y="28"/>
                  </a:lnTo>
                  <a:lnTo>
                    <a:pt x="23" y="27"/>
                  </a:lnTo>
                  <a:lnTo>
                    <a:pt x="23" y="26"/>
                  </a:lnTo>
                  <a:lnTo>
                    <a:pt x="22" y="25"/>
                  </a:lnTo>
                  <a:close/>
                  <a:moveTo>
                    <a:pt x="39" y="25"/>
                  </a:moveTo>
                  <a:lnTo>
                    <a:pt x="38" y="26"/>
                  </a:lnTo>
                  <a:lnTo>
                    <a:pt x="38" y="27"/>
                  </a:lnTo>
                  <a:lnTo>
                    <a:pt x="38" y="28"/>
                  </a:lnTo>
                  <a:lnTo>
                    <a:pt x="39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0" y="25"/>
                  </a:lnTo>
                  <a:lnTo>
                    <a:pt x="39" y="25"/>
                  </a:lnTo>
                  <a:close/>
                  <a:moveTo>
                    <a:pt x="48" y="24"/>
                  </a:moveTo>
                  <a:lnTo>
                    <a:pt x="47" y="25"/>
                  </a:lnTo>
                  <a:lnTo>
                    <a:pt x="47" y="27"/>
                  </a:lnTo>
                  <a:lnTo>
                    <a:pt x="48" y="28"/>
                  </a:lnTo>
                  <a:lnTo>
                    <a:pt x="48" y="27"/>
                  </a:lnTo>
                  <a:lnTo>
                    <a:pt x="49" y="25"/>
                  </a:lnTo>
                  <a:lnTo>
                    <a:pt x="48" y="24"/>
                  </a:lnTo>
                  <a:close/>
                  <a:moveTo>
                    <a:pt x="33" y="24"/>
                  </a:moveTo>
                  <a:lnTo>
                    <a:pt x="32" y="25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33" y="30"/>
                  </a:lnTo>
                  <a:lnTo>
                    <a:pt x="33" y="31"/>
                  </a:lnTo>
                  <a:lnTo>
                    <a:pt x="34" y="28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25"/>
                  </a:lnTo>
                  <a:lnTo>
                    <a:pt x="34" y="24"/>
                  </a:lnTo>
                  <a:lnTo>
                    <a:pt x="33" y="24"/>
                  </a:lnTo>
                  <a:close/>
                  <a:moveTo>
                    <a:pt x="27" y="24"/>
                  </a:moveTo>
                  <a:lnTo>
                    <a:pt x="26" y="26"/>
                  </a:lnTo>
                  <a:lnTo>
                    <a:pt x="26" y="28"/>
                  </a:lnTo>
                  <a:lnTo>
                    <a:pt x="27" y="30"/>
                  </a:lnTo>
                  <a:lnTo>
                    <a:pt x="28" y="30"/>
                  </a:lnTo>
                  <a:lnTo>
                    <a:pt x="28" y="28"/>
                  </a:lnTo>
                  <a:lnTo>
                    <a:pt x="29" y="27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27" y="24"/>
                  </a:lnTo>
                  <a:close/>
                  <a:moveTo>
                    <a:pt x="39" y="23"/>
                  </a:moveTo>
                  <a:lnTo>
                    <a:pt x="38" y="23"/>
                  </a:lnTo>
                  <a:lnTo>
                    <a:pt x="38" y="24"/>
                  </a:lnTo>
                  <a:lnTo>
                    <a:pt x="37" y="25"/>
                  </a:lnTo>
                  <a:lnTo>
                    <a:pt x="38" y="26"/>
                  </a:lnTo>
                  <a:lnTo>
                    <a:pt x="38" y="25"/>
                  </a:lnTo>
                  <a:lnTo>
                    <a:pt x="39" y="24"/>
                  </a:lnTo>
                  <a:lnTo>
                    <a:pt x="39" y="23"/>
                  </a:lnTo>
                  <a:close/>
                  <a:moveTo>
                    <a:pt x="41" y="23"/>
                  </a:moveTo>
                  <a:lnTo>
                    <a:pt x="41" y="23"/>
                  </a:lnTo>
                  <a:lnTo>
                    <a:pt x="41" y="24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1" y="23"/>
                  </a:lnTo>
                  <a:close/>
                  <a:moveTo>
                    <a:pt x="56" y="22"/>
                  </a:moveTo>
                  <a:lnTo>
                    <a:pt x="57" y="25"/>
                  </a:lnTo>
                  <a:lnTo>
                    <a:pt x="58" y="27"/>
                  </a:lnTo>
                  <a:lnTo>
                    <a:pt x="59" y="31"/>
                  </a:lnTo>
                  <a:lnTo>
                    <a:pt x="59" y="30"/>
                  </a:lnTo>
                  <a:lnTo>
                    <a:pt x="60" y="30"/>
                  </a:lnTo>
                  <a:lnTo>
                    <a:pt x="61" y="28"/>
                  </a:lnTo>
                  <a:lnTo>
                    <a:pt x="60" y="27"/>
                  </a:lnTo>
                  <a:lnTo>
                    <a:pt x="59" y="25"/>
                  </a:lnTo>
                  <a:lnTo>
                    <a:pt x="58" y="23"/>
                  </a:lnTo>
                  <a:lnTo>
                    <a:pt x="56" y="22"/>
                  </a:lnTo>
                  <a:close/>
                  <a:moveTo>
                    <a:pt x="18" y="22"/>
                  </a:moveTo>
                  <a:lnTo>
                    <a:pt x="18" y="23"/>
                  </a:lnTo>
                  <a:lnTo>
                    <a:pt x="17" y="24"/>
                  </a:lnTo>
                  <a:lnTo>
                    <a:pt x="17" y="25"/>
                  </a:lnTo>
                  <a:lnTo>
                    <a:pt x="17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0" y="23"/>
                  </a:lnTo>
                  <a:lnTo>
                    <a:pt x="18" y="22"/>
                  </a:lnTo>
                  <a:close/>
                  <a:moveTo>
                    <a:pt x="46" y="21"/>
                  </a:moveTo>
                  <a:lnTo>
                    <a:pt x="46" y="22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46" y="23"/>
                  </a:lnTo>
                  <a:lnTo>
                    <a:pt x="47" y="22"/>
                  </a:lnTo>
                  <a:lnTo>
                    <a:pt x="47" y="21"/>
                  </a:lnTo>
                  <a:lnTo>
                    <a:pt x="46" y="21"/>
                  </a:lnTo>
                  <a:close/>
                  <a:moveTo>
                    <a:pt x="40" y="20"/>
                  </a:moveTo>
                  <a:lnTo>
                    <a:pt x="40" y="20"/>
                  </a:lnTo>
                  <a:lnTo>
                    <a:pt x="40" y="21"/>
                  </a:lnTo>
                  <a:lnTo>
                    <a:pt x="41" y="22"/>
                  </a:lnTo>
                  <a:lnTo>
                    <a:pt x="41" y="21"/>
                  </a:lnTo>
                  <a:lnTo>
                    <a:pt x="41" y="20"/>
                  </a:lnTo>
                  <a:lnTo>
                    <a:pt x="40" y="20"/>
                  </a:lnTo>
                  <a:close/>
                  <a:moveTo>
                    <a:pt x="11" y="19"/>
                  </a:moveTo>
                  <a:lnTo>
                    <a:pt x="9" y="22"/>
                  </a:lnTo>
                  <a:lnTo>
                    <a:pt x="8" y="25"/>
                  </a:lnTo>
                  <a:lnTo>
                    <a:pt x="6" y="27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1" y="19"/>
                  </a:lnTo>
                  <a:close/>
                  <a:moveTo>
                    <a:pt x="15" y="19"/>
                  </a:moveTo>
                  <a:lnTo>
                    <a:pt x="15" y="20"/>
                  </a:lnTo>
                  <a:lnTo>
                    <a:pt x="15" y="21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5" y="19"/>
                  </a:lnTo>
                  <a:close/>
                  <a:moveTo>
                    <a:pt x="25" y="18"/>
                  </a:moveTo>
                  <a:lnTo>
                    <a:pt x="23" y="20"/>
                  </a:lnTo>
                  <a:lnTo>
                    <a:pt x="23" y="22"/>
                  </a:lnTo>
                  <a:lnTo>
                    <a:pt x="23" y="24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6" y="21"/>
                  </a:lnTo>
                  <a:lnTo>
                    <a:pt x="26" y="20"/>
                  </a:lnTo>
                  <a:lnTo>
                    <a:pt x="25" y="18"/>
                  </a:lnTo>
                  <a:close/>
                  <a:moveTo>
                    <a:pt x="36" y="18"/>
                  </a:moveTo>
                  <a:lnTo>
                    <a:pt x="36" y="20"/>
                  </a:lnTo>
                  <a:lnTo>
                    <a:pt x="34" y="21"/>
                  </a:lnTo>
                  <a:lnTo>
                    <a:pt x="35" y="22"/>
                  </a:lnTo>
                  <a:lnTo>
                    <a:pt x="36" y="23"/>
                  </a:lnTo>
                  <a:lnTo>
                    <a:pt x="36" y="24"/>
                  </a:lnTo>
                  <a:lnTo>
                    <a:pt x="37" y="24"/>
                  </a:lnTo>
                  <a:lnTo>
                    <a:pt x="37" y="23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8" y="21"/>
                  </a:lnTo>
                  <a:lnTo>
                    <a:pt x="38" y="20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8"/>
                  </a:lnTo>
                  <a:lnTo>
                    <a:pt x="36" y="18"/>
                  </a:lnTo>
                  <a:close/>
                  <a:moveTo>
                    <a:pt x="39" y="16"/>
                  </a:moveTo>
                  <a:lnTo>
                    <a:pt x="38" y="18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40" y="19"/>
                  </a:lnTo>
                  <a:lnTo>
                    <a:pt x="39" y="18"/>
                  </a:lnTo>
                  <a:lnTo>
                    <a:pt x="39" y="16"/>
                  </a:lnTo>
                  <a:close/>
                  <a:moveTo>
                    <a:pt x="44" y="15"/>
                  </a:moveTo>
                  <a:lnTo>
                    <a:pt x="42" y="16"/>
                  </a:lnTo>
                  <a:lnTo>
                    <a:pt x="42" y="19"/>
                  </a:lnTo>
                  <a:lnTo>
                    <a:pt x="42" y="20"/>
                  </a:lnTo>
                  <a:lnTo>
                    <a:pt x="44" y="20"/>
                  </a:lnTo>
                  <a:lnTo>
                    <a:pt x="45" y="18"/>
                  </a:lnTo>
                  <a:lnTo>
                    <a:pt x="45" y="16"/>
                  </a:lnTo>
                  <a:lnTo>
                    <a:pt x="44" y="15"/>
                  </a:lnTo>
                  <a:close/>
                  <a:moveTo>
                    <a:pt x="23" y="14"/>
                  </a:moveTo>
                  <a:lnTo>
                    <a:pt x="22" y="15"/>
                  </a:lnTo>
                  <a:lnTo>
                    <a:pt x="22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4"/>
                  </a:lnTo>
                  <a:lnTo>
                    <a:pt x="23" y="14"/>
                  </a:lnTo>
                  <a:close/>
                  <a:moveTo>
                    <a:pt x="21" y="14"/>
                  </a:moveTo>
                  <a:lnTo>
                    <a:pt x="21" y="15"/>
                  </a:lnTo>
                  <a:lnTo>
                    <a:pt x="21" y="15"/>
                  </a:lnTo>
                  <a:lnTo>
                    <a:pt x="21" y="16"/>
                  </a:lnTo>
                  <a:lnTo>
                    <a:pt x="21" y="15"/>
                  </a:lnTo>
                  <a:lnTo>
                    <a:pt x="22" y="15"/>
                  </a:lnTo>
                  <a:lnTo>
                    <a:pt x="21" y="14"/>
                  </a:lnTo>
                  <a:close/>
                  <a:moveTo>
                    <a:pt x="35" y="14"/>
                  </a:moveTo>
                  <a:lnTo>
                    <a:pt x="34" y="14"/>
                  </a:lnTo>
                  <a:lnTo>
                    <a:pt x="34" y="15"/>
                  </a:lnTo>
                  <a:lnTo>
                    <a:pt x="33" y="16"/>
                  </a:lnTo>
                  <a:lnTo>
                    <a:pt x="32" y="16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30" y="19"/>
                  </a:lnTo>
                  <a:lnTo>
                    <a:pt x="30" y="20"/>
                  </a:lnTo>
                  <a:lnTo>
                    <a:pt x="29" y="20"/>
                  </a:lnTo>
                  <a:lnTo>
                    <a:pt x="28" y="22"/>
                  </a:lnTo>
                  <a:lnTo>
                    <a:pt x="29" y="23"/>
                  </a:lnTo>
                  <a:lnTo>
                    <a:pt x="29" y="24"/>
                  </a:lnTo>
                  <a:lnTo>
                    <a:pt x="30" y="25"/>
                  </a:lnTo>
                  <a:lnTo>
                    <a:pt x="32" y="23"/>
                  </a:lnTo>
                  <a:lnTo>
                    <a:pt x="32" y="21"/>
                  </a:lnTo>
                  <a:lnTo>
                    <a:pt x="32" y="20"/>
                  </a:lnTo>
                  <a:lnTo>
                    <a:pt x="33" y="19"/>
                  </a:lnTo>
                  <a:lnTo>
                    <a:pt x="34" y="19"/>
                  </a:lnTo>
                  <a:lnTo>
                    <a:pt x="35" y="18"/>
                  </a:lnTo>
                  <a:lnTo>
                    <a:pt x="36" y="15"/>
                  </a:lnTo>
                  <a:lnTo>
                    <a:pt x="35" y="14"/>
                  </a:lnTo>
                  <a:close/>
                  <a:moveTo>
                    <a:pt x="54" y="14"/>
                  </a:moveTo>
                  <a:lnTo>
                    <a:pt x="54" y="14"/>
                  </a:lnTo>
                  <a:lnTo>
                    <a:pt x="56" y="15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57" y="18"/>
                  </a:lnTo>
                  <a:lnTo>
                    <a:pt x="57" y="18"/>
                  </a:lnTo>
                  <a:lnTo>
                    <a:pt x="57" y="18"/>
                  </a:lnTo>
                  <a:lnTo>
                    <a:pt x="58" y="18"/>
                  </a:lnTo>
                  <a:lnTo>
                    <a:pt x="57" y="19"/>
                  </a:lnTo>
                  <a:lnTo>
                    <a:pt x="58" y="19"/>
                  </a:lnTo>
                  <a:lnTo>
                    <a:pt x="58" y="20"/>
                  </a:lnTo>
                  <a:lnTo>
                    <a:pt x="58" y="19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59" y="21"/>
                  </a:lnTo>
                  <a:lnTo>
                    <a:pt x="59" y="22"/>
                  </a:lnTo>
                  <a:lnTo>
                    <a:pt x="60" y="23"/>
                  </a:lnTo>
                  <a:lnTo>
                    <a:pt x="61" y="23"/>
                  </a:lnTo>
                  <a:lnTo>
                    <a:pt x="61" y="24"/>
                  </a:lnTo>
                  <a:lnTo>
                    <a:pt x="61" y="25"/>
                  </a:lnTo>
                  <a:lnTo>
                    <a:pt x="62" y="26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3" y="27"/>
                  </a:lnTo>
                  <a:lnTo>
                    <a:pt x="62" y="28"/>
                  </a:lnTo>
                  <a:lnTo>
                    <a:pt x="63" y="30"/>
                  </a:lnTo>
                  <a:lnTo>
                    <a:pt x="64" y="30"/>
                  </a:lnTo>
                  <a:lnTo>
                    <a:pt x="64" y="31"/>
                  </a:lnTo>
                  <a:lnTo>
                    <a:pt x="64" y="32"/>
                  </a:lnTo>
                  <a:lnTo>
                    <a:pt x="66" y="35"/>
                  </a:lnTo>
                  <a:lnTo>
                    <a:pt x="68" y="37"/>
                  </a:lnTo>
                  <a:lnTo>
                    <a:pt x="69" y="39"/>
                  </a:lnTo>
                  <a:lnTo>
                    <a:pt x="66" y="28"/>
                  </a:lnTo>
                  <a:lnTo>
                    <a:pt x="61" y="21"/>
                  </a:lnTo>
                  <a:lnTo>
                    <a:pt x="54" y="14"/>
                  </a:lnTo>
                  <a:close/>
                  <a:moveTo>
                    <a:pt x="42" y="13"/>
                  </a:moveTo>
                  <a:lnTo>
                    <a:pt x="41" y="13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41" y="15"/>
                  </a:lnTo>
                  <a:lnTo>
                    <a:pt x="41" y="15"/>
                  </a:lnTo>
                  <a:lnTo>
                    <a:pt x="42" y="15"/>
                  </a:lnTo>
                  <a:lnTo>
                    <a:pt x="42" y="14"/>
                  </a:lnTo>
                  <a:lnTo>
                    <a:pt x="42" y="13"/>
                  </a:lnTo>
                  <a:close/>
                  <a:moveTo>
                    <a:pt x="20" y="13"/>
                  </a:moveTo>
                  <a:lnTo>
                    <a:pt x="18" y="14"/>
                  </a:lnTo>
                  <a:lnTo>
                    <a:pt x="17" y="15"/>
                  </a:lnTo>
                  <a:lnTo>
                    <a:pt x="17" y="18"/>
                  </a:lnTo>
                  <a:lnTo>
                    <a:pt x="18" y="16"/>
                  </a:lnTo>
                  <a:lnTo>
                    <a:pt x="20" y="14"/>
                  </a:lnTo>
                  <a:lnTo>
                    <a:pt x="20" y="13"/>
                  </a:lnTo>
                  <a:close/>
                  <a:moveTo>
                    <a:pt x="34" y="12"/>
                  </a:moveTo>
                  <a:lnTo>
                    <a:pt x="34" y="13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4" y="13"/>
                  </a:lnTo>
                  <a:lnTo>
                    <a:pt x="34" y="12"/>
                  </a:lnTo>
                  <a:close/>
                  <a:moveTo>
                    <a:pt x="23" y="12"/>
                  </a:moveTo>
                  <a:lnTo>
                    <a:pt x="22" y="13"/>
                  </a:lnTo>
                  <a:lnTo>
                    <a:pt x="22" y="13"/>
                  </a:lnTo>
                  <a:lnTo>
                    <a:pt x="22" y="14"/>
                  </a:lnTo>
                  <a:lnTo>
                    <a:pt x="22" y="13"/>
                  </a:lnTo>
                  <a:lnTo>
                    <a:pt x="23" y="13"/>
                  </a:lnTo>
                  <a:lnTo>
                    <a:pt x="23" y="12"/>
                  </a:lnTo>
                  <a:close/>
                  <a:moveTo>
                    <a:pt x="47" y="11"/>
                  </a:moveTo>
                  <a:lnTo>
                    <a:pt x="46" y="12"/>
                  </a:lnTo>
                  <a:lnTo>
                    <a:pt x="46" y="14"/>
                  </a:lnTo>
                  <a:lnTo>
                    <a:pt x="46" y="16"/>
                  </a:lnTo>
                  <a:lnTo>
                    <a:pt x="47" y="16"/>
                  </a:lnTo>
                  <a:lnTo>
                    <a:pt x="47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9" y="16"/>
                  </a:lnTo>
                  <a:lnTo>
                    <a:pt x="48" y="18"/>
                  </a:lnTo>
                  <a:lnTo>
                    <a:pt x="48" y="19"/>
                  </a:lnTo>
                  <a:lnTo>
                    <a:pt x="48" y="21"/>
                  </a:lnTo>
                  <a:lnTo>
                    <a:pt x="49" y="23"/>
                  </a:lnTo>
                  <a:lnTo>
                    <a:pt x="50" y="25"/>
                  </a:lnTo>
                  <a:lnTo>
                    <a:pt x="51" y="24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1" y="18"/>
                  </a:lnTo>
                  <a:lnTo>
                    <a:pt x="50" y="15"/>
                  </a:lnTo>
                  <a:lnTo>
                    <a:pt x="50" y="13"/>
                  </a:lnTo>
                  <a:lnTo>
                    <a:pt x="49" y="12"/>
                  </a:lnTo>
                  <a:lnTo>
                    <a:pt x="48" y="11"/>
                  </a:lnTo>
                  <a:lnTo>
                    <a:pt x="47" y="11"/>
                  </a:lnTo>
                  <a:close/>
                  <a:moveTo>
                    <a:pt x="33" y="9"/>
                  </a:moveTo>
                  <a:lnTo>
                    <a:pt x="32" y="10"/>
                  </a:lnTo>
                  <a:lnTo>
                    <a:pt x="29" y="11"/>
                  </a:lnTo>
                  <a:lnTo>
                    <a:pt x="28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4"/>
                  </a:lnTo>
                  <a:lnTo>
                    <a:pt x="26" y="15"/>
                  </a:lnTo>
                  <a:lnTo>
                    <a:pt x="26" y="16"/>
                  </a:lnTo>
                  <a:lnTo>
                    <a:pt x="27" y="19"/>
                  </a:lnTo>
                  <a:lnTo>
                    <a:pt x="27" y="20"/>
                  </a:lnTo>
                  <a:lnTo>
                    <a:pt x="30" y="14"/>
                  </a:lnTo>
                  <a:lnTo>
                    <a:pt x="33" y="10"/>
                  </a:lnTo>
                  <a:lnTo>
                    <a:pt x="33" y="9"/>
                  </a:lnTo>
                  <a:lnTo>
                    <a:pt x="33" y="9"/>
                  </a:lnTo>
                  <a:close/>
                  <a:moveTo>
                    <a:pt x="27" y="9"/>
                  </a:moveTo>
                  <a:lnTo>
                    <a:pt x="26" y="10"/>
                  </a:lnTo>
                  <a:lnTo>
                    <a:pt x="26" y="10"/>
                  </a:lnTo>
                  <a:lnTo>
                    <a:pt x="25" y="12"/>
                  </a:lnTo>
                  <a:lnTo>
                    <a:pt x="25" y="13"/>
                  </a:lnTo>
                  <a:lnTo>
                    <a:pt x="26" y="12"/>
                  </a:lnTo>
                  <a:lnTo>
                    <a:pt x="27" y="10"/>
                  </a:lnTo>
                  <a:lnTo>
                    <a:pt x="27" y="9"/>
                  </a:lnTo>
                  <a:close/>
                  <a:moveTo>
                    <a:pt x="21" y="9"/>
                  </a:moveTo>
                  <a:lnTo>
                    <a:pt x="21" y="9"/>
                  </a:lnTo>
                  <a:lnTo>
                    <a:pt x="18" y="10"/>
                  </a:lnTo>
                  <a:lnTo>
                    <a:pt x="16" y="11"/>
                  </a:lnTo>
                  <a:lnTo>
                    <a:pt x="14" y="13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7" y="12"/>
                  </a:lnTo>
                  <a:lnTo>
                    <a:pt x="18" y="11"/>
                  </a:lnTo>
                  <a:lnTo>
                    <a:pt x="21" y="9"/>
                  </a:lnTo>
                  <a:lnTo>
                    <a:pt x="21" y="9"/>
                  </a:lnTo>
                  <a:close/>
                  <a:moveTo>
                    <a:pt x="36" y="8"/>
                  </a:moveTo>
                  <a:lnTo>
                    <a:pt x="36" y="9"/>
                  </a:lnTo>
                  <a:lnTo>
                    <a:pt x="36" y="10"/>
                  </a:lnTo>
                  <a:lnTo>
                    <a:pt x="36" y="11"/>
                  </a:lnTo>
                  <a:lnTo>
                    <a:pt x="36" y="10"/>
                  </a:lnTo>
                  <a:lnTo>
                    <a:pt x="36" y="9"/>
                  </a:lnTo>
                  <a:lnTo>
                    <a:pt x="36" y="8"/>
                  </a:lnTo>
                  <a:close/>
                  <a:moveTo>
                    <a:pt x="41" y="8"/>
                  </a:moveTo>
                  <a:lnTo>
                    <a:pt x="41" y="9"/>
                  </a:lnTo>
                  <a:lnTo>
                    <a:pt x="40" y="10"/>
                  </a:lnTo>
                  <a:lnTo>
                    <a:pt x="39" y="11"/>
                  </a:lnTo>
                  <a:lnTo>
                    <a:pt x="40" y="13"/>
                  </a:lnTo>
                  <a:lnTo>
                    <a:pt x="42" y="11"/>
                  </a:lnTo>
                  <a:lnTo>
                    <a:pt x="45" y="9"/>
                  </a:lnTo>
                  <a:lnTo>
                    <a:pt x="44" y="9"/>
                  </a:lnTo>
                  <a:lnTo>
                    <a:pt x="42" y="8"/>
                  </a:lnTo>
                  <a:lnTo>
                    <a:pt x="41" y="8"/>
                  </a:lnTo>
                  <a:close/>
                  <a:moveTo>
                    <a:pt x="26" y="8"/>
                  </a:moveTo>
                  <a:lnTo>
                    <a:pt x="25" y="8"/>
                  </a:lnTo>
                  <a:lnTo>
                    <a:pt x="24" y="9"/>
                  </a:lnTo>
                  <a:lnTo>
                    <a:pt x="24" y="11"/>
                  </a:lnTo>
                  <a:lnTo>
                    <a:pt x="25" y="9"/>
                  </a:lnTo>
                  <a:lnTo>
                    <a:pt x="26" y="8"/>
                  </a:lnTo>
                  <a:close/>
                  <a:moveTo>
                    <a:pt x="44" y="6"/>
                  </a:moveTo>
                  <a:lnTo>
                    <a:pt x="47" y="7"/>
                  </a:lnTo>
                  <a:lnTo>
                    <a:pt x="48" y="9"/>
                  </a:lnTo>
                  <a:lnTo>
                    <a:pt x="50" y="10"/>
                  </a:lnTo>
                  <a:lnTo>
                    <a:pt x="53" y="10"/>
                  </a:lnTo>
                  <a:lnTo>
                    <a:pt x="56" y="12"/>
                  </a:lnTo>
                  <a:lnTo>
                    <a:pt x="58" y="13"/>
                  </a:lnTo>
                  <a:lnTo>
                    <a:pt x="59" y="15"/>
                  </a:lnTo>
                  <a:lnTo>
                    <a:pt x="61" y="18"/>
                  </a:lnTo>
                  <a:lnTo>
                    <a:pt x="63" y="19"/>
                  </a:lnTo>
                  <a:lnTo>
                    <a:pt x="59" y="12"/>
                  </a:lnTo>
                  <a:lnTo>
                    <a:pt x="52" y="8"/>
                  </a:lnTo>
                  <a:lnTo>
                    <a:pt x="44" y="6"/>
                  </a:lnTo>
                  <a:close/>
                  <a:moveTo>
                    <a:pt x="38" y="6"/>
                  </a:moveTo>
                  <a:lnTo>
                    <a:pt x="37" y="7"/>
                  </a:lnTo>
                  <a:lnTo>
                    <a:pt x="36" y="8"/>
                  </a:lnTo>
                  <a:lnTo>
                    <a:pt x="37" y="8"/>
                  </a:lnTo>
                  <a:lnTo>
                    <a:pt x="38" y="8"/>
                  </a:lnTo>
                  <a:lnTo>
                    <a:pt x="39" y="8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8" y="6"/>
                  </a:lnTo>
                  <a:lnTo>
                    <a:pt x="38" y="6"/>
                  </a:lnTo>
                  <a:close/>
                  <a:moveTo>
                    <a:pt x="29" y="4"/>
                  </a:moveTo>
                  <a:lnTo>
                    <a:pt x="28" y="4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9" y="4"/>
                  </a:lnTo>
                  <a:close/>
                  <a:moveTo>
                    <a:pt x="34" y="4"/>
                  </a:moveTo>
                  <a:lnTo>
                    <a:pt x="33" y="6"/>
                  </a:lnTo>
                  <a:lnTo>
                    <a:pt x="32" y="7"/>
                  </a:lnTo>
                  <a:lnTo>
                    <a:pt x="30" y="8"/>
                  </a:lnTo>
                  <a:lnTo>
                    <a:pt x="29" y="9"/>
                  </a:lnTo>
                  <a:lnTo>
                    <a:pt x="29" y="10"/>
                  </a:lnTo>
                  <a:lnTo>
                    <a:pt x="30" y="9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3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7"/>
                  </a:lnTo>
                  <a:lnTo>
                    <a:pt x="35" y="6"/>
                  </a:lnTo>
                  <a:lnTo>
                    <a:pt x="36" y="6"/>
                  </a:lnTo>
                  <a:lnTo>
                    <a:pt x="34" y="4"/>
                  </a:lnTo>
                  <a:close/>
                  <a:moveTo>
                    <a:pt x="39" y="3"/>
                  </a:moveTo>
                  <a:lnTo>
                    <a:pt x="39" y="3"/>
                  </a:lnTo>
                  <a:lnTo>
                    <a:pt x="40" y="3"/>
                  </a:lnTo>
                  <a:lnTo>
                    <a:pt x="41" y="3"/>
                  </a:lnTo>
                  <a:lnTo>
                    <a:pt x="42" y="3"/>
                  </a:lnTo>
                  <a:lnTo>
                    <a:pt x="41" y="3"/>
                  </a:lnTo>
                  <a:lnTo>
                    <a:pt x="40" y="3"/>
                  </a:lnTo>
                  <a:lnTo>
                    <a:pt x="39" y="3"/>
                  </a:lnTo>
                  <a:close/>
                  <a:moveTo>
                    <a:pt x="35" y="0"/>
                  </a:moveTo>
                  <a:lnTo>
                    <a:pt x="44" y="1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5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3"/>
                  </a:lnTo>
                  <a:lnTo>
                    <a:pt x="47" y="3"/>
                  </a:lnTo>
                  <a:lnTo>
                    <a:pt x="50" y="4"/>
                  </a:lnTo>
                  <a:lnTo>
                    <a:pt x="53" y="6"/>
                  </a:lnTo>
                  <a:lnTo>
                    <a:pt x="56" y="7"/>
                  </a:lnTo>
                  <a:lnTo>
                    <a:pt x="59" y="9"/>
                  </a:lnTo>
                  <a:lnTo>
                    <a:pt x="60" y="11"/>
                  </a:lnTo>
                  <a:lnTo>
                    <a:pt x="65" y="20"/>
                  </a:lnTo>
                  <a:lnTo>
                    <a:pt x="70" y="31"/>
                  </a:lnTo>
                  <a:lnTo>
                    <a:pt x="70" y="33"/>
                  </a:lnTo>
                  <a:lnTo>
                    <a:pt x="70" y="36"/>
                  </a:lnTo>
                  <a:lnTo>
                    <a:pt x="71" y="39"/>
                  </a:lnTo>
                  <a:lnTo>
                    <a:pt x="71" y="42"/>
                  </a:lnTo>
                  <a:lnTo>
                    <a:pt x="71" y="43"/>
                  </a:lnTo>
                  <a:lnTo>
                    <a:pt x="71" y="45"/>
                  </a:lnTo>
                  <a:lnTo>
                    <a:pt x="71" y="48"/>
                  </a:lnTo>
                  <a:lnTo>
                    <a:pt x="71" y="51"/>
                  </a:lnTo>
                  <a:lnTo>
                    <a:pt x="71" y="56"/>
                  </a:lnTo>
                  <a:lnTo>
                    <a:pt x="71" y="59"/>
                  </a:lnTo>
                  <a:lnTo>
                    <a:pt x="70" y="63"/>
                  </a:lnTo>
                  <a:lnTo>
                    <a:pt x="66" y="73"/>
                  </a:lnTo>
                  <a:lnTo>
                    <a:pt x="61" y="82"/>
                  </a:lnTo>
                  <a:lnTo>
                    <a:pt x="58" y="85"/>
                  </a:lnTo>
                  <a:lnTo>
                    <a:pt x="53" y="88"/>
                  </a:lnTo>
                  <a:lnTo>
                    <a:pt x="50" y="91"/>
                  </a:lnTo>
                  <a:lnTo>
                    <a:pt x="47" y="93"/>
                  </a:lnTo>
                  <a:lnTo>
                    <a:pt x="46" y="94"/>
                  </a:lnTo>
                  <a:lnTo>
                    <a:pt x="46" y="95"/>
                  </a:lnTo>
                  <a:lnTo>
                    <a:pt x="46" y="96"/>
                  </a:lnTo>
                  <a:lnTo>
                    <a:pt x="45" y="97"/>
                  </a:lnTo>
                  <a:lnTo>
                    <a:pt x="45" y="96"/>
                  </a:lnTo>
                  <a:lnTo>
                    <a:pt x="45" y="96"/>
                  </a:lnTo>
                  <a:lnTo>
                    <a:pt x="45" y="95"/>
                  </a:lnTo>
                  <a:lnTo>
                    <a:pt x="45" y="94"/>
                  </a:lnTo>
                  <a:lnTo>
                    <a:pt x="38" y="94"/>
                  </a:lnTo>
                  <a:lnTo>
                    <a:pt x="30" y="94"/>
                  </a:lnTo>
                  <a:lnTo>
                    <a:pt x="25" y="92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4" y="93"/>
                  </a:lnTo>
                  <a:lnTo>
                    <a:pt x="23" y="92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5" y="86"/>
                  </a:lnTo>
                  <a:lnTo>
                    <a:pt x="8" y="78"/>
                  </a:lnTo>
                  <a:lnTo>
                    <a:pt x="3" y="67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" y="60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2" y="33"/>
                  </a:lnTo>
                  <a:lnTo>
                    <a:pt x="8" y="18"/>
                  </a:lnTo>
                  <a:lnTo>
                    <a:pt x="11" y="12"/>
                  </a:lnTo>
                  <a:lnTo>
                    <a:pt x="15" y="8"/>
                  </a:lnTo>
                  <a:lnTo>
                    <a:pt x="20" y="3"/>
                  </a:lnTo>
                  <a:lnTo>
                    <a:pt x="27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02301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7489" y="3939114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开发介绍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3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86533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901017" y="1547560"/>
            <a:ext cx="166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需求分析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013256" y="1537569"/>
            <a:ext cx="125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UI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设计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584294" y="1537569"/>
            <a:ext cx="2351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前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后端并行开发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999295" y="1537568"/>
            <a:ext cx="125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测试</a:t>
            </a:r>
          </a:p>
        </p:txBody>
      </p:sp>
      <p:grpSp>
        <p:nvGrpSpPr>
          <p:cNvPr id="143" name="组合 142"/>
          <p:cNvGrpSpPr/>
          <p:nvPr/>
        </p:nvGrpSpPr>
        <p:grpSpPr>
          <a:xfrm>
            <a:off x="1175930" y="2090226"/>
            <a:ext cx="9579589" cy="687495"/>
            <a:chOff x="1486014" y="2924465"/>
            <a:chExt cx="9223862" cy="504967"/>
          </a:xfrm>
        </p:grpSpPr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>
              <a:off x="1581204" y="3121659"/>
              <a:ext cx="9128672" cy="117793"/>
              <a:chOff x="2667" y="3648"/>
              <a:chExt cx="959" cy="49"/>
            </a:xfrm>
            <a:solidFill>
              <a:schemeClr val="bg1"/>
            </a:solidFill>
          </p:grpSpPr>
          <p:sp>
            <p:nvSpPr>
              <p:cNvPr id="3" name="Freeform 5"/>
              <p:cNvSpPr>
                <a:spLocks/>
              </p:cNvSpPr>
              <p:nvPr/>
            </p:nvSpPr>
            <p:spPr bwMode="auto">
              <a:xfrm>
                <a:off x="3262" y="3659"/>
                <a:ext cx="33" cy="38"/>
              </a:xfrm>
              <a:custGeom>
                <a:avLst/>
                <a:gdLst>
                  <a:gd name="T0" fmla="*/ 14 w 14"/>
                  <a:gd name="T1" fmla="*/ 3 h 13"/>
                  <a:gd name="T2" fmla="*/ 8 w 14"/>
                  <a:gd name="T3" fmla="*/ 3 h 13"/>
                  <a:gd name="T4" fmla="*/ 6 w 14"/>
                  <a:gd name="T5" fmla="*/ 0 h 13"/>
                  <a:gd name="T6" fmla="*/ 4 w 14"/>
                  <a:gd name="T7" fmla="*/ 0 h 13"/>
                  <a:gd name="T8" fmla="*/ 4 w 14"/>
                  <a:gd name="T9" fmla="*/ 0 h 13"/>
                  <a:gd name="T10" fmla="*/ 3 w 14"/>
                  <a:gd name="T11" fmla="*/ 3 h 13"/>
                  <a:gd name="T12" fmla="*/ 0 w 14"/>
                  <a:gd name="T13" fmla="*/ 2 h 13"/>
                  <a:gd name="T14" fmla="*/ 3 w 14"/>
                  <a:gd name="T15" fmla="*/ 7 h 13"/>
                  <a:gd name="T16" fmla="*/ 1 w 14"/>
                  <a:gd name="T17" fmla="*/ 7 h 13"/>
                  <a:gd name="T18" fmla="*/ 3 w 14"/>
                  <a:gd name="T19" fmla="*/ 11 h 13"/>
                  <a:gd name="T20" fmla="*/ 5 w 14"/>
                  <a:gd name="T21" fmla="*/ 7 h 13"/>
                  <a:gd name="T22" fmla="*/ 5 w 14"/>
                  <a:gd name="T23" fmla="*/ 9 h 13"/>
                  <a:gd name="T24" fmla="*/ 7 w 14"/>
                  <a:gd name="T25" fmla="*/ 10 h 13"/>
                  <a:gd name="T26" fmla="*/ 7 w 14"/>
                  <a:gd name="T27" fmla="*/ 8 h 13"/>
                  <a:gd name="T28" fmla="*/ 11 w 14"/>
                  <a:gd name="T29" fmla="*/ 11 h 13"/>
                  <a:gd name="T30" fmla="*/ 10 w 14"/>
                  <a:gd name="T31" fmla="*/ 8 h 13"/>
                  <a:gd name="T32" fmla="*/ 6 w 14"/>
                  <a:gd name="T33" fmla="*/ 6 h 13"/>
                  <a:gd name="T34" fmla="*/ 7 w 14"/>
                  <a:gd name="T35" fmla="*/ 3 h 13"/>
                  <a:gd name="T36" fmla="*/ 11 w 14"/>
                  <a:gd name="T37" fmla="*/ 7 h 13"/>
                  <a:gd name="T38" fmla="*/ 13 w 14"/>
                  <a:gd name="T39" fmla="*/ 8 h 13"/>
                  <a:gd name="T40" fmla="*/ 13 w 14"/>
                  <a:gd name="T41" fmla="*/ 6 h 13"/>
                  <a:gd name="T42" fmla="*/ 14 w 14"/>
                  <a:gd name="T4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13">
                    <a:moveTo>
                      <a:pt x="14" y="3"/>
                    </a:moveTo>
                    <a:cubicBezTo>
                      <a:pt x="11" y="4"/>
                      <a:pt x="10" y="2"/>
                      <a:pt x="8" y="3"/>
                    </a:cubicBezTo>
                    <a:cubicBezTo>
                      <a:pt x="6" y="2"/>
                      <a:pt x="7" y="0"/>
                      <a:pt x="6" y="0"/>
                    </a:cubicBezTo>
                    <a:cubicBezTo>
                      <a:pt x="6" y="0"/>
                      <a:pt x="5" y="3"/>
                      <a:pt x="4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2" y="1"/>
                      <a:pt x="3" y="3"/>
                    </a:cubicBezTo>
                    <a:cubicBezTo>
                      <a:pt x="2" y="2"/>
                      <a:pt x="2" y="0"/>
                      <a:pt x="0" y="2"/>
                    </a:cubicBezTo>
                    <a:cubicBezTo>
                      <a:pt x="0" y="5"/>
                      <a:pt x="3" y="5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9"/>
                      <a:pt x="2" y="10"/>
                      <a:pt x="3" y="11"/>
                    </a:cubicBezTo>
                    <a:cubicBezTo>
                      <a:pt x="3" y="8"/>
                      <a:pt x="3" y="6"/>
                      <a:pt x="5" y="7"/>
                    </a:cubicBezTo>
                    <a:cubicBezTo>
                      <a:pt x="5" y="8"/>
                      <a:pt x="4" y="9"/>
                      <a:pt x="5" y="9"/>
                    </a:cubicBezTo>
                    <a:cubicBezTo>
                      <a:pt x="5" y="7"/>
                      <a:pt x="6" y="10"/>
                      <a:pt x="7" y="10"/>
                    </a:cubicBezTo>
                    <a:cubicBezTo>
                      <a:pt x="7" y="10"/>
                      <a:pt x="6" y="8"/>
                      <a:pt x="7" y="8"/>
                    </a:cubicBezTo>
                    <a:cubicBezTo>
                      <a:pt x="8" y="10"/>
                      <a:pt x="10" y="13"/>
                      <a:pt x="11" y="11"/>
                    </a:cubicBezTo>
                    <a:cubicBezTo>
                      <a:pt x="10" y="10"/>
                      <a:pt x="10" y="10"/>
                      <a:pt x="10" y="8"/>
                    </a:cubicBezTo>
                    <a:cubicBezTo>
                      <a:pt x="8" y="8"/>
                      <a:pt x="7" y="7"/>
                      <a:pt x="6" y="6"/>
                    </a:cubicBezTo>
                    <a:cubicBezTo>
                      <a:pt x="6" y="5"/>
                      <a:pt x="6" y="4"/>
                      <a:pt x="7" y="3"/>
                    </a:cubicBezTo>
                    <a:cubicBezTo>
                      <a:pt x="8" y="5"/>
                      <a:pt x="10" y="5"/>
                      <a:pt x="11" y="7"/>
                    </a:cubicBezTo>
                    <a:cubicBezTo>
                      <a:pt x="14" y="4"/>
                      <a:pt x="10" y="10"/>
                      <a:pt x="13" y="8"/>
                    </a:cubicBezTo>
                    <a:cubicBezTo>
                      <a:pt x="14" y="8"/>
                      <a:pt x="13" y="7"/>
                      <a:pt x="13" y="6"/>
                    </a:cubicBezTo>
                    <a:cubicBezTo>
                      <a:pt x="14" y="6"/>
                      <a:pt x="14" y="5"/>
                      <a:pt x="14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" name="Freeform 6"/>
              <p:cNvSpPr>
                <a:spLocks/>
              </p:cNvSpPr>
              <p:nvPr/>
            </p:nvSpPr>
            <p:spPr bwMode="auto">
              <a:xfrm>
                <a:off x="3300" y="3674"/>
                <a:ext cx="17" cy="17"/>
              </a:xfrm>
              <a:custGeom>
                <a:avLst/>
                <a:gdLst>
                  <a:gd name="T0" fmla="*/ 2 w 7"/>
                  <a:gd name="T1" fmla="*/ 0 h 6"/>
                  <a:gd name="T2" fmla="*/ 3 w 7"/>
                  <a:gd name="T3" fmla="*/ 5 h 6"/>
                  <a:gd name="T4" fmla="*/ 5 w 7"/>
                  <a:gd name="T5" fmla="*/ 5 h 6"/>
                  <a:gd name="T6" fmla="*/ 7 w 7"/>
                  <a:gd name="T7" fmla="*/ 3 h 6"/>
                  <a:gd name="T8" fmla="*/ 5 w 7"/>
                  <a:gd name="T9" fmla="*/ 2 h 6"/>
                  <a:gd name="T10" fmla="*/ 6 w 7"/>
                  <a:gd name="T11" fmla="*/ 1 h 6"/>
                  <a:gd name="T12" fmla="*/ 2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cubicBezTo>
                      <a:pt x="1" y="1"/>
                      <a:pt x="0" y="6"/>
                      <a:pt x="3" y="5"/>
                    </a:cubicBezTo>
                    <a:cubicBezTo>
                      <a:pt x="3" y="2"/>
                      <a:pt x="4" y="5"/>
                      <a:pt x="5" y="5"/>
                    </a:cubicBezTo>
                    <a:cubicBezTo>
                      <a:pt x="5" y="4"/>
                      <a:pt x="6" y="4"/>
                      <a:pt x="7" y="3"/>
                    </a:cubicBezTo>
                    <a:cubicBezTo>
                      <a:pt x="6" y="3"/>
                      <a:pt x="5" y="3"/>
                      <a:pt x="5" y="2"/>
                    </a:cubicBezTo>
                    <a:cubicBezTo>
                      <a:pt x="5" y="2"/>
                      <a:pt x="6" y="2"/>
                      <a:pt x="6" y="1"/>
                    </a:cubicBezTo>
                    <a:cubicBezTo>
                      <a:pt x="3" y="2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" name="Freeform 7"/>
              <p:cNvSpPr>
                <a:spLocks/>
              </p:cNvSpPr>
              <p:nvPr/>
            </p:nvSpPr>
            <p:spPr bwMode="auto">
              <a:xfrm>
                <a:off x="3321" y="3674"/>
                <a:ext cx="3" cy="14"/>
              </a:xfrm>
              <a:custGeom>
                <a:avLst/>
                <a:gdLst>
                  <a:gd name="T0" fmla="*/ 0 w 1"/>
                  <a:gd name="T1" fmla="*/ 3 h 5"/>
                  <a:gd name="T2" fmla="*/ 1 w 1"/>
                  <a:gd name="T3" fmla="*/ 5 h 5"/>
                  <a:gd name="T4" fmla="*/ 0 w 1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3"/>
                    </a:move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3388" y="3665"/>
                <a:ext cx="17" cy="32"/>
              </a:xfrm>
              <a:custGeom>
                <a:avLst/>
                <a:gdLst>
                  <a:gd name="T0" fmla="*/ 0 w 7"/>
                  <a:gd name="T1" fmla="*/ 3 h 11"/>
                  <a:gd name="T2" fmla="*/ 2 w 7"/>
                  <a:gd name="T3" fmla="*/ 6 h 11"/>
                  <a:gd name="T4" fmla="*/ 3 w 7"/>
                  <a:gd name="T5" fmla="*/ 7 h 11"/>
                  <a:gd name="T6" fmla="*/ 2 w 7"/>
                  <a:gd name="T7" fmla="*/ 9 h 11"/>
                  <a:gd name="T8" fmla="*/ 5 w 7"/>
                  <a:gd name="T9" fmla="*/ 9 h 11"/>
                  <a:gd name="T10" fmla="*/ 4 w 7"/>
                  <a:gd name="T11" fmla="*/ 9 h 11"/>
                  <a:gd name="T12" fmla="*/ 4 w 7"/>
                  <a:gd name="T13" fmla="*/ 5 h 11"/>
                  <a:gd name="T14" fmla="*/ 6 w 7"/>
                  <a:gd name="T15" fmla="*/ 8 h 11"/>
                  <a:gd name="T16" fmla="*/ 5 w 7"/>
                  <a:gd name="T17" fmla="*/ 4 h 11"/>
                  <a:gd name="T18" fmla="*/ 4 w 7"/>
                  <a:gd name="T19" fmla="*/ 3 h 11"/>
                  <a:gd name="T20" fmla="*/ 6 w 7"/>
                  <a:gd name="T21" fmla="*/ 1 h 11"/>
                  <a:gd name="T22" fmla="*/ 3 w 7"/>
                  <a:gd name="T23" fmla="*/ 1 h 11"/>
                  <a:gd name="T24" fmla="*/ 1 w 7"/>
                  <a:gd name="T25" fmla="*/ 0 h 11"/>
                  <a:gd name="T26" fmla="*/ 0 w 7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1">
                    <a:moveTo>
                      <a:pt x="0" y="3"/>
                    </a:moveTo>
                    <a:cubicBezTo>
                      <a:pt x="3" y="2"/>
                      <a:pt x="2" y="6"/>
                      <a:pt x="2" y="6"/>
                    </a:cubicBezTo>
                    <a:cubicBezTo>
                      <a:pt x="2" y="7"/>
                      <a:pt x="3" y="6"/>
                      <a:pt x="3" y="7"/>
                    </a:cubicBezTo>
                    <a:cubicBezTo>
                      <a:pt x="3" y="8"/>
                      <a:pt x="2" y="8"/>
                      <a:pt x="2" y="9"/>
                    </a:cubicBezTo>
                    <a:cubicBezTo>
                      <a:pt x="4" y="8"/>
                      <a:pt x="5" y="11"/>
                      <a:pt x="5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5" y="7"/>
                      <a:pt x="2" y="6"/>
                      <a:pt x="4" y="5"/>
                    </a:cubicBezTo>
                    <a:cubicBezTo>
                      <a:pt x="5" y="6"/>
                      <a:pt x="4" y="8"/>
                      <a:pt x="6" y="8"/>
                    </a:cubicBezTo>
                    <a:cubicBezTo>
                      <a:pt x="7" y="5"/>
                      <a:pt x="7" y="5"/>
                      <a:pt x="5" y="4"/>
                    </a:cubicBezTo>
                    <a:cubicBezTo>
                      <a:pt x="6" y="5"/>
                      <a:pt x="1" y="3"/>
                      <a:pt x="4" y="3"/>
                    </a:cubicBezTo>
                    <a:cubicBezTo>
                      <a:pt x="5" y="5"/>
                      <a:pt x="6" y="2"/>
                      <a:pt x="6" y="1"/>
                    </a:cubicBezTo>
                    <a:cubicBezTo>
                      <a:pt x="5" y="0"/>
                      <a:pt x="4" y="2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1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Freeform 9"/>
              <p:cNvSpPr>
                <a:spLocks/>
              </p:cNvSpPr>
              <p:nvPr/>
            </p:nvSpPr>
            <p:spPr bwMode="auto">
              <a:xfrm>
                <a:off x="3369" y="3657"/>
                <a:ext cx="17" cy="11"/>
              </a:xfrm>
              <a:custGeom>
                <a:avLst/>
                <a:gdLst>
                  <a:gd name="T0" fmla="*/ 5 w 7"/>
                  <a:gd name="T1" fmla="*/ 1 h 4"/>
                  <a:gd name="T2" fmla="*/ 6 w 7"/>
                  <a:gd name="T3" fmla="*/ 4 h 4"/>
                  <a:gd name="T4" fmla="*/ 7 w 7"/>
                  <a:gd name="T5" fmla="*/ 1 h 4"/>
                  <a:gd name="T6" fmla="*/ 2 w 7"/>
                  <a:gd name="T7" fmla="*/ 2 h 4"/>
                  <a:gd name="T8" fmla="*/ 5 w 7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5" y="1"/>
                    </a:moveTo>
                    <a:cubicBezTo>
                      <a:pt x="5" y="2"/>
                      <a:pt x="5" y="4"/>
                      <a:pt x="6" y="4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5" y="0"/>
                      <a:pt x="0" y="1"/>
                      <a:pt x="2" y="2"/>
                    </a:cubicBezTo>
                    <a:cubicBezTo>
                      <a:pt x="3" y="2"/>
                      <a:pt x="4" y="1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" name="Freeform 10"/>
              <p:cNvSpPr>
                <a:spLocks/>
              </p:cNvSpPr>
              <p:nvPr/>
            </p:nvSpPr>
            <p:spPr bwMode="auto">
              <a:xfrm>
                <a:off x="3371" y="3668"/>
                <a:ext cx="22" cy="23"/>
              </a:xfrm>
              <a:custGeom>
                <a:avLst/>
                <a:gdLst>
                  <a:gd name="T0" fmla="*/ 1 w 9"/>
                  <a:gd name="T1" fmla="*/ 4 h 8"/>
                  <a:gd name="T2" fmla="*/ 1 w 9"/>
                  <a:gd name="T3" fmla="*/ 6 h 8"/>
                  <a:gd name="T4" fmla="*/ 3 w 9"/>
                  <a:gd name="T5" fmla="*/ 7 h 8"/>
                  <a:gd name="T6" fmla="*/ 7 w 9"/>
                  <a:gd name="T7" fmla="*/ 7 h 8"/>
                  <a:gd name="T8" fmla="*/ 7 w 9"/>
                  <a:gd name="T9" fmla="*/ 8 h 8"/>
                  <a:gd name="T10" fmla="*/ 8 w 9"/>
                  <a:gd name="T11" fmla="*/ 4 h 8"/>
                  <a:gd name="T12" fmla="*/ 6 w 9"/>
                  <a:gd name="T13" fmla="*/ 1 h 8"/>
                  <a:gd name="T14" fmla="*/ 5 w 9"/>
                  <a:gd name="T15" fmla="*/ 0 h 8"/>
                  <a:gd name="T16" fmla="*/ 0 w 9"/>
                  <a:gd name="T17" fmla="*/ 4 h 8"/>
                  <a:gd name="T18" fmla="*/ 1 w 9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1" y="4"/>
                    </a:moveTo>
                    <a:cubicBezTo>
                      <a:pt x="1" y="5"/>
                      <a:pt x="0" y="6"/>
                      <a:pt x="1" y="6"/>
                    </a:cubicBezTo>
                    <a:cubicBezTo>
                      <a:pt x="2" y="4"/>
                      <a:pt x="2" y="7"/>
                      <a:pt x="3" y="7"/>
                    </a:cubicBezTo>
                    <a:cubicBezTo>
                      <a:pt x="3" y="5"/>
                      <a:pt x="7" y="5"/>
                      <a:pt x="7" y="7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8" y="7"/>
                      <a:pt x="9" y="6"/>
                      <a:pt x="8" y="4"/>
                    </a:cubicBezTo>
                    <a:cubicBezTo>
                      <a:pt x="5" y="6"/>
                      <a:pt x="8" y="1"/>
                      <a:pt x="6" y="1"/>
                    </a:cubicBezTo>
                    <a:cubicBezTo>
                      <a:pt x="6" y="2"/>
                      <a:pt x="5" y="2"/>
                      <a:pt x="5" y="0"/>
                    </a:cubicBezTo>
                    <a:cubicBezTo>
                      <a:pt x="3" y="0"/>
                      <a:pt x="1" y="2"/>
                      <a:pt x="0" y="4"/>
                    </a:cubicBezTo>
                    <a:cubicBezTo>
                      <a:pt x="0" y="3"/>
                      <a:pt x="1" y="4"/>
                      <a:pt x="1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" name="Freeform 11"/>
              <p:cNvSpPr>
                <a:spLocks/>
              </p:cNvSpPr>
              <p:nvPr/>
            </p:nvSpPr>
            <p:spPr bwMode="auto">
              <a:xfrm>
                <a:off x="3305" y="3657"/>
                <a:ext cx="31" cy="23"/>
              </a:xfrm>
              <a:custGeom>
                <a:avLst/>
                <a:gdLst>
                  <a:gd name="T0" fmla="*/ 13 w 13"/>
                  <a:gd name="T1" fmla="*/ 3 h 8"/>
                  <a:gd name="T2" fmla="*/ 8 w 13"/>
                  <a:gd name="T3" fmla="*/ 1 h 8"/>
                  <a:gd name="T4" fmla="*/ 6 w 13"/>
                  <a:gd name="T5" fmla="*/ 4 h 8"/>
                  <a:gd name="T6" fmla="*/ 5 w 13"/>
                  <a:gd name="T7" fmla="*/ 3 h 8"/>
                  <a:gd name="T8" fmla="*/ 1 w 13"/>
                  <a:gd name="T9" fmla="*/ 2 h 8"/>
                  <a:gd name="T10" fmla="*/ 1 w 13"/>
                  <a:gd name="T11" fmla="*/ 4 h 8"/>
                  <a:gd name="T12" fmla="*/ 2 w 13"/>
                  <a:gd name="T13" fmla="*/ 3 h 8"/>
                  <a:gd name="T14" fmla="*/ 3 w 13"/>
                  <a:gd name="T15" fmla="*/ 6 h 8"/>
                  <a:gd name="T16" fmla="*/ 12 w 13"/>
                  <a:gd name="T17" fmla="*/ 6 h 8"/>
                  <a:gd name="T18" fmla="*/ 13 w 13"/>
                  <a:gd name="T1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13" y="3"/>
                    </a:moveTo>
                    <a:cubicBezTo>
                      <a:pt x="9" y="4"/>
                      <a:pt x="11" y="0"/>
                      <a:pt x="8" y="1"/>
                    </a:cubicBezTo>
                    <a:cubicBezTo>
                      <a:pt x="9" y="3"/>
                      <a:pt x="7" y="3"/>
                      <a:pt x="6" y="4"/>
                    </a:cubicBezTo>
                    <a:cubicBezTo>
                      <a:pt x="6" y="0"/>
                      <a:pt x="6" y="2"/>
                      <a:pt x="5" y="3"/>
                    </a:cubicBezTo>
                    <a:cubicBezTo>
                      <a:pt x="3" y="3"/>
                      <a:pt x="2" y="2"/>
                      <a:pt x="1" y="2"/>
                    </a:cubicBezTo>
                    <a:cubicBezTo>
                      <a:pt x="0" y="2"/>
                      <a:pt x="0" y="7"/>
                      <a:pt x="1" y="4"/>
                    </a:cubicBezTo>
                    <a:cubicBezTo>
                      <a:pt x="2" y="4"/>
                      <a:pt x="1" y="3"/>
                      <a:pt x="2" y="3"/>
                    </a:cubicBezTo>
                    <a:cubicBezTo>
                      <a:pt x="2" y="4"/>
                      <a:pt x="3" y="5"/>
                      <a:pt x="3" y="6"/>
                    </a:cubicBezTo>
                    <a:cubicBezTo>
                      <a:pt x="7" y="4"/>
                      <a:pt x="7" y="8"/>
                      <a:pt x="12" y="6"/>
                    </a:cubicBezTo>
                    <a:cubicBezTo>
                      <a:pt x="11" y="4"/>
                      <a:pt x="13" y="4"/>
                      <a:pt x="13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3228" y="3662"/>
                <a:ext cx="34" cy="23"/>
              </a:xfrm>
              <a:custGeom>
                <a:avLst/>
                <a:gdLst>
                  <a:gd name="T0" fmla="*/ 1 w 14"/>
                  <a:gd name="T1" fmla="*/ 8 h 8"/>
                  <a:gd name="T2" fmla="*/ 6 w 14"/>
                  <a:gd name="T3" fmla="*/ 6 h 8"/>
                  <a:gd name="T4" fmla="*/ 6 w 14"/>
                  <a:gd name="T5" fmla="*/ 7 h 8"/>
                  <a:gd name="T6" fmla="*/ 7 w 14"/>
                  <a:gd name="T7" fmla="*/ 6 h 8"/>
                  <a:gd name="T8" fmla="*/ 10 w 14"/>
                  <a:gd name="T9" fmla="*/ 8 h 8"/>
                  <a:gd name="T10" fmla="*/ 10 w 14"/>
                  <a:gd name="T11" fmla="*/ 6 h 8"/>
                  <a:gd name="T12" fmla="*/ 11 w 14"/>
                  <a:gd name="T13" fmla="*/ 6 h 8"/>
                  <a:gd name="T14" fmla="*/ 10 w 14"/>
                  <a:gd name="T15" fmla="*/ 6 h 8"/>
                  <a:gd name="T16" fmla="*/ 11 w 14"/>
                  <a:gd name="T17" fmla="*/ 0 h 8"/>
                  <a:gd name="T18" fmla="*/ 5 w 14"/>
                  <a:gd name="T19" fmla="*/ 6 h 8"/>
                  <a:gd name="T20" fmla="*/ 2 w 14"/>
                  <a:gd name="T21" fmla="*/ 2 h 8"/>
                  <a:gd name="T22" fmla="*/ 1 w 14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8">
                    <a:moveTo>
                      <a:pt x="1" y="8"/>
                    </a:moveTo>
                    <a:cubicBezTo>
                      <a:pt x="3" y="8"/>
                      <a:pt x="4" y="7"/>
                      <a:pt x="6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8" y="7"/>
                      <a:pt x="6" y="6"/>
                      <a:pt x="7" y="6"/>
                    </a:cubicBezTo>
                    <a:cubicBezTo>
                      <a:pt x="9" y="5"/>
                      <a:pt x="8" y="8"/>
                      <a:pt x="10" y="8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7"/>
                      <a:pt x="11" y="7"/>
                      <a:pt x="11" y="6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14" y="6"/>
                      <a:pt x="11" y="1"/>
                      <a:pt x="11" y="0"/>
                    </a:cubicBezTo>
                    <a:cubicBezTo>
                      <a:pt x="7" y="0"/>
                      <a:pt x="9" y="6"/>
                      <a:pt x="5" y="6"/>
                    </a:cubicBezTo>
                    <a:cubicBezTo>
                      <a:pt x="5" y="3"/>
                      <a:pt x="4" y="3"/>
                      <a:pt x="2" y="2"/>
                    </a:cubicBezTo>
                    <a:cubicBezTo>
                      <a:pt x="2" y="4"/>
                      <a:pt x="0" y="5"/>
                      <a:pt x="1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3336" y="3659"/>
                <a:ext cx="33" cy="32"/>
              </a:xfrm>
              <a:custGeom>
                <a:avLst/>
                <a:gdLst>
                  <a:gd name="T0" fmla="*/ 14 w 14"/>
                  <a:gd name="T1" fmla="*/ 4 h 11"/>
                  <a:gd name="T2" fmla="*/ 13 w 14"/>
                  <a:gd name="T3" fmla="*/ 3 h 11"/>
                  <a:gd name="T4" fmla="*/ 12 w 14"/>
                  <a:gd name="T5" fmla="*/ 0 h 11"/>
                  <a:gd name="T6" fmla="*/ 6 w 14"/>
                  <a:gd name="T7" fmla="*/ 3 h 11"/>
                  <a:gd name="T8" fmla="*/ 4 w 14"/>
                  <a:gd name="T9" fmla="*/ 3 h 11"/>
                  <a:gd name="T10" fmla="*/ 6 w 14"/>
                  <a:gd name="T11" fmla="*/ 4 h 11"/>
                  <a:gd name="T12" fmla="*/ 0 w 14"/>
                  <a:gd name="T13" fmla="*/ 6 h 11"/>
                  <a:gd name="T14" fmla="*/ 3 w 14"/>
                  <a:gd name="T15" fmla="*/ 9 h 11"/>
                  <a:gd name="T16" fmla="*/ 4 w 14"/>
                  <a:gd name="T17" fmla="*/ 7 h 11"/>
                  <a:gd name="T18" fmla="*/ 6 w 14"/>
                  <a:gd name="T19" fmla="*/ 8 h 11"/>
                  <a:gd name="T20" fmla="*/ 6 w 14"/>
                  <a:gd name="T21" fmla="*/ 5 h 11"/>
                  <a:gd name="T22" fmla="*/ 7 w 14"/>
                  <a:gd name="T23" fmla="*/ 6 h 11"/>
                  <a:gd name="T24" fmla="*/ 10 w 14"/>
                  <a:gd name="T25" fmla="*/ 5 h 11"/>
                  <a:gd name="T26" fmla="*/ 7 w 14"/>
                  <a:gd name="T27" fmla="*/ 7 h 11"/>
                  <a:gd name="T28" fmla="*/ 8 w 14"/>
                  <a:gd name="T29" fmla="*/ 9 h 11"/>
                  <a:gd name="T30" fmla="*/ 12 w 14"/>
                  <a:gd name="T31" fmla="*/ 11 h 11"/>
                  <a:gd name="T32" fmla="*/ 14 w 14"/>
                  <a:gd name="T33" fmla="*/ 4 h 11"/>
                  <a:gd name="T34" fmla="*/ 7 w 14"/>
                  <a:gd name="T35" fmla="*/ 3 h 11"/>
                  <a:gd name="T36" fmla="*/ 11 w 14"/>
                  <a:gd name="T37" fmla="*/ 3 h 11"/>
                  <a:gd name="T38" fmla="*/ 7 w 14"/>
                  <a:gd name="T39" fmla="*/ 3 h 11"/>
                  <a:gd name="T40" fmla="*/ 11 w 14"/>
                  <a:gd name="T41" fmla="*/ 7 h 11"/>
                  <a:gd name="T42" fmla="*/ 11 w 14"/>
                  <a:gd name="T43" fmla="*/ 5 h 11"/>
                  <a:gd name="T44" fmla="*/ 11 w 14"/>
                  <a:gd name="T4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11">
                    <a:moveTo>
                      <a:pt x="14" y="4"/>
                    </a:moveTo>
                    <a:cubicBezTo>
                      <a:pt x="14" y="5"/>
                      <a:pt x="13" y="3"/>
                      <a:pt x="13" y="3"/>
                    </a:cubicBezTo>
                    <a:cubicBezTo>
                      <a:pt x="12" y="2"/>
                      <a:pt x="11" y="1"/>
                      <a:pt x="12" y="0"/>
                    </a:cubicBezTo>
                    <a:cubicBezTo>
                      <a:pt x="10" y="0"/>
                      <a:pt x="8" y="1"/>
                      <a:pt x="6" y="3"/>
                    </a:cubicBezTo>
                    <a:cubicBezTo>
                      <a:pt x="6" y="2"/>
                      <a:pt x="4" y="2"/>
                      <a:pt x="4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3" y="5"/>
                      <a:pt x="3" y="5"/>
                      <a:pt x="0" y="6"/>
                    </a:cubicBezTo>
                    <a:cubicBezTo>
                      <a:pt x="0" y="8"/>
                      <a:pt x="1" y="8"/>
                      <a:pt x="3" y="9"/>
                    </a:cubicBezTo>
                    <a:cubicBezTo>
                      <a:pt x="3" y="8"/>
                      <a:pt x="3" y="7"/>
                      <a:pt x="4" y="7"/>
                    </a:cubicBezTo>
                    <a:cubicBezTo>
                      <a:pt x="4" y="8"/>
                      <a:pt x="4" y="9"/>
                      <a:pt x="6" y="8"/>
                    </a:cubicBezTo>
                    <a:cubicBezTo>
                      <a:pt x="7" y="6"/>
                      <a:pt x="4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5" y="4"/>
                      <a:pt x="10" y="4"/>
                      <a:pt x="10" y="5"/>
                    </a:cubicBezTo>
                    <a:cubicBezTo>
                      <a:pt x="9" y="6"/>
                      <a:pt x="8" y="6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  <a:cubicBezTo>
                      <a:pt x="11" y="7"/>
                      <a:pt x="10" y="10"/>
                      <a:pt x="12" y="11"/>
                    </a:cubicBezTo>
                    <a:cubicBezTo>
                      <a:pt x="13" y="8"/>
                      <a:pt x="14" y="7"/>
                      <a:pt x="14" y="4"/>
                    </a:cubicBezTo>
                    <a:close/>
                    <a:moveTo>
                      <a:pt x="7" y="3"/>
                    </a:moveTo>
                    <a:cubicBezTo>
                      <a:pt x="7" y="1"/>
                      <a:pt x="12" y="1"/>
                      <a:pt x="11" y="3"/>
                    </a:cubicBezTo>
                    <a:cubicBezTo>
                      <a:pt x="9" y="4"/>
                      <a:pt x="9" y="3"/>
                      <a:pt x="7" y="3"/>
                    </a:cubicBezTo>
                    <a:close/>
                    <a:moveTo>
                      <a:pt x="11" y="7"/>
                    </a:moveTo>
                    <a:cubicBezTo>
                      <a:pt x="9" y="7"/>
                      <a:pt x="10" y="6"/>
                      <a:pt x="11" y="5"/>
                    </a:cubicBezTo>
                    <a:cubicBezTo>
                      <a:pt x="12" y="6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3543" y="3680"/>
                <a:ext cx="4" cy="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2"/>
                      <a:pt x="1" y="2"/>
                      <a:pt x="2" y="3"/>
                    </a:cubicBezTo>
                    <a:cubicBezTo>
                      <a:pt x="2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3547" y="3651"/>
                <a:ext cx="43" cy="40"/>
              </a:xfrm>
              <a:custGeom>
                <a:avLst/>
                <a:gdLst>
                  <a:gd name="T0" fmla="*/ 11 w 18"/>
                  <a:gd name="T1" fmla="*/ 10 h 14"/>
                  <a:gd name="T2" fmla="*/ 14 w 18"/>
                  <a:gd name="T3" fmla="*/ 10 h 14"/>
                  <a:gd name="T4" fmla="*/ 14 w 18"/>
                  <a:gd name="T5" fmla="*/ 3 h 14"/>
                  <a:gd name="T6" fmla="*/ 10 w 18"/>
                  <a:gd name="T7" fmla="*/ 4 h 14"/>
                  <a:gd name="T8" fmla="*/ 9 w 18"/>
                  <a:gd name="T9" fmla="*/ 6 h 14"/>
                  <a:gd name="T10" fmla="*/ 9 w 18"/>
                  <a:gd name="T11" fmla="*/ 4 h 14"/>
                  <a:gd name="T12" fmla="*/ 7 w 18"/>
                  <a:gd name="T13" fmla="*/ 6 h 14"/>
                  <a:gd name="T14" fmla="*/ 6 w 18"/>
                  <a:gd name="T15" fmla="*/ 9 h 14"/>
                  <a:gd name="T16" fmla="*/ 4 w 18"/>
                  <a:gd name="T17" fmla="*/ 4 h 14"/>
                  <a:gd name="T18" fmla="*/ 3 w 18"/>
                  <a:gd name="T19" fmla="*/ 5 h 14"/>
                  <a:gd name="T20" fmla="*/ 3 w 18"/>
                  <a:gd name="T21" fmla="*/ 7 h 14"/>
                  <a:gd name="T22" fmla="*/ 0 w 18"/>
                  <a:gd name="T23" fmla="*/ 9 h 14"/>
                  <a:gd name="T24" fmla="*/ 2 w 18"/>
                  <a:gd name="T25" fmla="*/ 12 h 14"/>
                  <a:gd name="T26" fmla="*/ 4 w 18"/>
                  <a:gd name="T27" fmla="*/ 10 h 14"/>
                  <a:gd name="T28" fmla="*/ 5 w 18"/>
                  <a:gd name="T29" fmla="*/ 14 h 14"/>
                  <a:gd name="T30" fmla="*/ 6 w 18"/>
                  <a:gd name="T31" fmla="*/ 11 h 14"/>
                  <a:gd name="T32" fmla="*/ 7 w 18"/>
                  <a:gd name="T33" fmla="*/ 13 h 14"/>
                  <a:gd name="T34" fmla="*/ 9 w 18"/>
                  <a:gd name="T35" fmla="*/ 8 h 14"/>
                  <a:gd name="T36" fmla="*/ 11 w 18"/>
                  <a:gd name="T37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1" y="10"/>
                    </a:moveTo>
                    <a:cubicBezTo>
                      <a:pt x="11" y="8"/>
                      <a:pt x="13" y="9"/>
                      <a:pt x="14" y="10"/>
                    </a:cubicBezTo>
                    <a:cubicBezTo>
                      <a:pt x="13" y="6"/>
                      <a:pt x="18" y="4"/>
                      <a:pt x="14" y="3"/>
                    </a:cubicBezTo>
                    <a:cubicBezTo>
                      <a:pt x="15" y="7"/>
                      <a:pt x="13" y="4"/>
                      <a:pt x="10" y="4"/>
                    </a:cubicBezTo>
                    <a:cubicBezTo>
                      <a:pt x="10" y="5"/>
                      <a:pt x="11" y="7"/>
                      <a:pt x="9" y="6"/>
                    </a:cubicBezTo>
                    <a:cubicBezTo>
                      <a:pt x="9" y="6"/>
                      <a:pt x="10" y="5"/>
                      <a:pt x="9" y="4"/>
                    </a:cubicBezTo>
                    <a:cubicBezTo>
                      <a:pt x="9" y="8"/>
                      <a:pt x="7" y="3"/>
                      <a:pt x="7" y="6"/>
                    </a:cubicBezTo>
                    <a:cubicBezTo>
                      <a:pt x="9" y="6"/>
                      <a:pt x="8" y="9"/>
                      <a:pt x="6" y="9"/>
                    </a:cubicBezTo>
                    <a:cubicBezTo>
                      <a:pt x="5" y="8"/>
                      <a:pt x="5" y="5"/>
                      <a:pt x="4" y="4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0"/>
                      <a:pt x="3" y="5"/>
                      <a:pt x="3" y="7"/>
                    </a:cubicBezTo>
                    <a:cubicBezTo>
                      <a:pt x="2" y="7"/>
                      <a:pt x="2" y="9"/>
                      <a:pt x="0" y="9"/>
                    </a:cubicBezTo>
                    <a:cubicBezTo>
                      <a:pt x="0" y="11"/>
                      <a:pt x="1" y="11"/>
                      <a:pt x="2" y="12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5" y="11"/>
                      <a:pt x="3" y="14"/>
                      <a:pt x="5" y="14"/>
                    </a:cubicBezTo>
                    <a:cubicBezTo>
                      <a:pt x="7" y="12"/>
                      <a:pt x="4" y="12"/>
                      <a:pt x="6" y="11"/>
                    </a:cubicBezTo>
                    <a:cubicBezTo>
                      <a:pt x="6" y="12"/>
                      <a:pt x="7" y="12"/>
                      <a:pt x="7" y="13"/>
                    </a:cubicBezTo>
                    <a:cubicBezTo>
                      <a:pt x="7" y="11"/>
                      <a:pt x="8" y="9"/>
                      <a:pt x="9" y="8"/>
                    </a:cubicBezTo>
                    <a:cubicBezTo>
                      <a:pt x="9" y="9"/>
                      <a:pt x="10" y="10"/>
                      <a:pt x="11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" name="Freeform 16"/>
              <p:cNvSpPr>
                <a:spLocks noEditPoints="1"/>
              </p:cNvSpPr>
              <p:nvPr/>
            </p:nvSpPr>
            <p:spPr bwMode="auto">
              <a:xfrm>
                <a:off x="3512" y="3654"/>
                <a:ext cx="38" cy="37"/>
              </a:xfrm>
              <a:custGeom>
                <a:avLst/>
                <a:gdLst>
                  <a:gd name="T0" fmla="*/ 1 w 16"/>
                  <a:gd name="T1" fmla="*/ 11 h 13"/>
                  <a:gd name="T2" fmla="*/ 4 w 16"/>
                  <a:gd name="T3" fmla="*/ 10 h 13"/>
                  <a:gd name="T4" fmla="*/ 5 w 16"/>
                  <a:gd name="T5" fmla="*/ 12 h 13"/>
                  <a:gd name="T6" fmla="*/ 7 w 16"/>
                  <a:gd name="T7" fmla="*/ 9 h 13"/>
                  <a:gd name="T8" fmla="*/ 7 w 16"/>
                  <a:gd name="T9" fmla="*/ 6 h 13"/>
                  <a:gd name="T10" fmla="*/ 10 w 16"/>
                  <a:gd name="T11" fmla="*/ 6 h 13"/>
                  <a:gd name="T12" fmla="*/ 10 w 16"/>
                  <a:gd name="T13" fmla="*/ 10 h 13"/>
                  <a:gd name="T14" fmla="*/ 10 w 16"/>
                  <a:gd name="T15" fmla="*/ 12 h 13"/>
                  <a:gd name="T16" fmla="*/ 11 w 16"/>
                  <a:gd name="T17" fmla="*/ 10 h 13"/>
                  <a:gd name="T18" fmla="*/ 13 w 16"/>
                  <a:gd name="T19" fmla="*/ 10 h 13"/>
                  <a:gd name="T20" fmla="*/ 12 w 16"/>
                  <a:gd name="T21" fmla="*/ 7 h 13"/>
                  <a:gd name="T22" fmla="*/ 15 w 16"/>
                  <a:gd name="T23" fmla="*/ 5 h 13"/>
                  <a:gd name="T24" fmla="*/ 16 w 16"/>
                  <a:gd name="T25" fmla="*/ 4 h 13"/>
                  <a:gd name="T26" fmla="*/ 13 w 16"/>
                  <a:gd name="T27" fmla="*/ 3 h 13"/>
                  <a:gd name="T28" fmla="*/ 12 w 16"/>
                  <a:gd name="T29" fmla="*/ 2 h 13"/>
                  <a:gd name="T30" fmla="*/ 13 w 16"/>
                  <a:gd name="T31" fmla="*/ 1 h 13"/>
                  <a:gd name="T32" fmla="*/ 11 w 16"/>
                  <a:gd name="T33" fmla="*/ 3 h 13"/>
                  <a:gd name="T34" fmla="*/ 9 w 16"/>
                  <a:gd name="T35" fmla="*/ 4 h 13"/>
                  <a:gd name="T36" fmla="*/ 8 w 16"/>
                  <a:gd name="T37" fmla="*/ 6 h 13"/>
                  <a:gd name="T38" fmla="*/ 4 w 16"/>
                  <a:gd name="T39" fmla="*/ 2 h 13"/>
                  <a:gd name="T40" fmla="*/ 3 w 16"/>
                  <a:gd name="T41" fmla="*/ 5 h 13"/>
                  <a:gd name="T42" fmla="*/ 6 w 16"/>
                  <a:gd name="T43" fmla="*/ 6 h 13"/>
                  <a:gd name="T44" fmla="*/ 5 w 16"/>
                  <a:gd name="T45" fmla="*/ 8 h 13"/>
                  <a:gd name="T46" fmla="*/ 2 w 16"/>
                  <a:gd name="T47" fmla="*/ 10 h 13"/>
                  <a:gd name="T48" fmla="*/ 1 w 16"/>
                  <a:gd name="T49" fmla="*/ 11 h 13"/>
                  <a:gd name="T50" fmla="*/ 11 w 16"/>
                  <a:gd name="T51" fmla="*/ 6 h 13"/>
                  <a:gd name="T52" fmla="*/ 10 w 16"/>
                  <a:gd name="T53" fmla="*/ 5 h 13"/>
                  <a:gd name="T54" fmla="*/ 11 w 16"/>
                  <a:gd name="T5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13">
                    <a:moveTo>
                      <a:pt x="1" y="11"/>
                    </a:moveTo>
                    <a:cubicBezTo>
                      <a:pt x="2" y="13"/>
                      <a:pt x="2" y="10"/>
                      <a:pt x="4" y="10"/>
                    </a:cubicBezTo>
                    <a:cubicBezTo>
                      <a:pt x="4" y="10"/>
                      <a:pt x="4" y="12"/>
                      <a:pt x="5" y="12"/>
                    </a:cubicBezTo>
                    <a:cubicBezTo>
                      <a:pt x="4" y="9"/>
                      <a:pt x="7" y="11"/>
                      <a:pt x="7" y="9"/>
                    </a:cubicBezTo>
                    <a:cubicBezTo>
                      <a:pt x="6" y="10"/>
                      <a:pt x="6" y="6"/>
                      <a:pt x="7" y="6"/>
                    </a:cubicBezTo>
                    <a:cubicBezTo>
                      <a:pt x="8" y="7"/>
                      <a:pt x="9" y="7"/>
                      <a:pt x="10" y="6"/>
                    </a:cubicBezTo>
                    <a:cubicBezTo>
                      <a:pt x="9" y="9"/>
                      <a:pt x="11" y="8"/>
                      <a:pt x="10" y="10"/>
                    </a:cubicBezTo>
                    <a:cubicBezTo>
                      <a:pt x="10" y="10"/>
                      <a:pt x="9" y="12"/>
                      <a:pt x="10" y="12"/>
                    </a:cubicBezTo>
                    <a:cubicBezTo>
                      <a:pt x="11" y="11"/>
                      <a:pt x="10" y="10"/>
                      <a:pt x="11" y="10"/>
                    </a:cubicBezTo>
                    <a:cubicBezTo>
                      <a:pt x="11" y="11"/>
                      <a:pt x="13" y="11"/>
                      <a:pt x="13" y="10"/>
                    </a:cubicBezTo>
                    <a:cubicBezTo>
                      <a:pt x="12" y="10"/>
                      <a:pt x="12" y="8"/>
                      <a:pt x="12" y="7"/>
                    </a:cubicBezTo>
                    <a:cubicBezTo>
                      <a:pt x="14" y="8"/>
                      <a:pt x="14" y="5"/>
                      <a:pt x="15" y="5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5" y="4"/>
                      <a:pt x="13" y="4"/>
                      <a:pt x="13" y="3"/>
                    </a:cubicBezTo>
                    <a:cubicBezTo>
                      <a:pt x="14" y="3"/>
                      <a:pt x="12" y="2"/>
                      <a:pt x="12" y="2"/>
                    </a:cubicBezTo>
                    <a:cubicBezTo>
                      <a:pt x="12" y="1"/>
                      <a:pt x="13" y="1"/>
                      <a:pt x="13" y="1"/>
                    </a:cubicBezTo>
                    <a:cubicBezTo>
                      <a:pt x="11" y="0"/>
                      <a:pt x="12" y="2"/>
                      <a:pt x="11" y="3"/>
                    </a:cubicBezTo>
                    <a:cubicBezTo>
                      <a:pt x="11" y="4"/>
                      <a:pt x="9" y="3"/>
                      <a:pt x="9" y="4"/>
                    </a:cubicBezTo>
                    <a:cubicBezTo>
                      <a:pt x="8" y="5"/>
                      <a:pt x="9" y="6"/>
                      <a:pt x="8" y="6"/>
                    </a:cubicBezTo>
                    <a:cubicBezTo>
                      <a:pt x="7" y="4"/>
                      <a:pt x="7" y="1"/>
                      <a:pt x="4" y="2"/>
                    </a:cubicBezTo>
                    <a:cubicBezTo>
                      <a:pt x="4" y="3"/>
                      <a:pt x="4" y="5"/>
                      <a:pt x="3" y="5"/>
                    </a:cubicBezTo>
                    <a:cubicBezTo>
                      <a:pt x="4" y="6"/>
                      <a:pt x="6" y="5"/>
                      <a:pt x="6" y="6"/>
                    </a:cubicBezTo>
                    <a:cubicBezTo>
                      <a:pt x="5" y="6"/>
                      <a:pt x="6" y="8"/>
                      <a:pt x="5" y="8"/>
                    </a:cubicBezTo>
                    <a:cubicBezTo>
                      <a:pt x="4" y="4"/>
                      <a:pt x="0" y="8"/>
                      <a:pt x="2" y="10"/>
                    </a:cubicBezTo>
                    <a:cubicBezTo>
                      <a:pt x="1" y="10"/>
                      <a:pt x="1" y="9"/>
                      <a:pt x="1" y="11"/>
                    </a:cubicBezTo>
                    <a:close/>
                    <a:moveTo>
                      <a:pt x="11" y="6"/>
                    </a:moveTo>
                    <a:cubicBezTo>
                      <a:pt x="11" y="6"/>
                      <a:pt x="10" y="4"/>
                      <a:pt x="10" y="5"/>
                    </a:cubicBezTo>
                    <a:cubicBezTo>
                      <a:pt x="10" y="3"/>
                      <a:pt x="13" y="4"/>
                      <a:pt x="11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3574" y="3680"/>
                <a:ext cx="9" cy="11"/>
              </a:xfrm>
              <a:custGeom>
                <a:avLst/>
                <a:gdLst>
                  <a:gd name="T0" fmla="*/ 0 w 4"/>
                  <a:gd name="T1" fmla="*/ 1 h 4"/>
                  <a:gd name="T2" fmla="*/ 1 w 4"/>
                  <a:gd name="T3" fmla="*/ 4 h 4"/>
                  <a:gd name="T4" fmla="*/ 2 w 4"/>
                  <a:gd name="T5" fmla="*/ 0 h 4"/>
                  <a:gd name="T6" fmla="*/ 0 w 4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3"/>
                      <a:pt x="4" y="1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3586" y="3648"/>
                <a:ext cx="40" cy="46"/>
              </a:xfrm>
              <a:custGeom>
                <a:avLst/>
                <a:gdLst>
                  <a:gd name="T0" fmla="*/ 17 w 17"/>
                  <a:gd name="T1" fmla="*/ 7 h 16"/>
                  <a:gd name="T2" fmla="*/ 17 w 17"/>
                  <a:gd name="T3" fmla="*/ 4 h 16"/>
                  <a:gd name="T4" fmla="*/ 13 w 17"/>
                  <a:gd name="T5" fmla="*/ 7 h 16"/>
                  <a:gd name="T6" fmla="*/ 13 w 17"/>
                  <a:gd name="T7" fmla="*/ 5 h 16"/>
                  <a:gd name="T8" fmla="*/ 9 w 17"/>
                  <a:gd name="T9" fmla="*/ 6 h 16"/>
                  <a:gd name="T10" fmla="*/ 7 w 17"/>
                  <a:gd name="T11" fmla="*/ 7 h 16"/>
                  <a:gd name="T12" fmla="*/ 6 w 17"/>
                  <a:gd name="T13" fmla="*/ 9 h 16"/>
                  <a:gd name="T14" fmla="*/ 3 w 17"/>
                  <a:gd name="T15" fmla="*/ 3 h 16"/>
                  <a:gd name="T16" fmla="*/ 3 w 17"/>
                  <a:gd name="T17" fmla="*/ 2 h 16"/>
                  <a:gd name="T18" fmla="*/ 2 w 17"/>
                  <a:gd name="T19" fmla="*/ 3 h 16"/>
                  <a:gd name="T20" fmla="*/ 3 w 17"/>
                  <a:gd name="T21" fmla="*/ 7 h 16"/>
                  <a:gd name="T22" fmla="*/ 1 w 17"/>
                  <a:gd name="T23" fmla="*/ 6 h 16"/>
                  <a:gd name="T24" fmla="*/ 2 w 17"/>
                  <a:gd name="T25" fmla="*/ 9 h 16"/>
                  <a:gd name="T26" fmla="*/ 1 w 17"/>
                  <a:gd name="T27" fmla="*/ 14 h 16"/>
                  <a:gd name="T28" fmla="*/ 6 w 17"/>
                  <a:gd name="T29" fmla="*/ 11 h 16"/>
                  <a:gd name="T30" fmla="*/ 5 w 17"/>
                  <a:gd name="T31" fmla="*/ 15 h 16"/>
                  <a:gd name="T32" fmla="*/ 7 w 17"/>
                  <a:gd name="T33" fmla="*/ 13 h 16"/>
                  <a:gd name="T34" fmla="*/ 7 w 17"/>
                  <a:gd name="T35" fmla="*/ 12 h 16"/>
                  <a:gd name="T36" fmla="*/ 11 w 17"/>
                  <a:gd name="T37" fmla="*/ 13 h 16"/>
                  <a:gd name="T38" fmla="*/ 9 w 17"/>
                  <a:gd name="T39" fmla="*/ 10 h 16"/>
                  <a:gd name="T40" fmla="*/ 13 w 17"/>
                  <a:gd name="T41" fmla="*/ 11 h 16"/>
                  <a:gd name="T42" fmla="*/ 14 w 17"/>
                  <a:gd name="T43" fmla="*/ 7 h 16"/>
                  <a:gd name="T44" fmla="*/ 17 w 17"/>
                  <a:gd name="T45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16">
                    <a:moveTo>
                      <a:pt x="17" y="7"/>
                    </a:moveTo>
                    <a:cubicBezTo>
                      <a:pt x="17" y="6"/>
                      <a:pt x="17" y="4"/>
                      <a:pt x="17" y="4"/>
                    </a:cubicBezTo>
                    <a:cubicBezTo>
                      <a:pt x="16" y="6"/>
                      <a:pt x="15" y="7"/>
                      <a:pt x="13" y="7"/>
                    </a:cubicBezTo>
                    <a:cubicBezTo>
                      <a:pt x="13" y="7"/>
                      <a:pt x="13" y="6"/>
                      <a:pt x="13" y="5"/>
                    </a:cubicBezTo>
                    <a:cubicBezTo>
                      <a:pt x="10" y="4"/>
                      <a:pt x="11" y="8"/>
                      <a:pt x="9" y="6"/>
                    </a:cubicBezTo>
                    <a:cubicBezTo>
                      <a:pt x="9" y="7"/>
                      <a:pt x="8" y="8"/>
                      <a:pt x="7" y="7"/>
                    </a:cubicBezTo>
                    <a:cubicBezTo>
                      <a:pt x="7" y="8"/>
                      <a:pt x="7" y="9"/>
                      <a:pt x="6" y="9"/>
                    </a:cubicBezTo>
                    <a:cubicBezTo>
                      <a:pt x="5" y="7"/>
                      <a:pt x="3" y="6"/>
                      <a:pt x="3" y="3"/>
                    </a:cubicBezTo>
                    <a:cubicBezTo>
                      <a:pt x="4" y="3"/>
                      <a:pt x="4" y="0"/>
                      <a:pt x="3" y="2"/>
                    </a:cubicBezTo>
                    <a:cubicBezTo>
                      <a:pt x="3" y="3"/>
                      <a:pt x="2" y="1"/>
                      <a:pt x="2" y="3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0" y="8"/>
                      <a:pt x="2" y="7"/>
                      <a:pt x="2" y="9"/>
                    </a:cubicBezTo>
                    <a:cubicBezTo>
                      <a:pt x="0" y="11"/>
                      <a:pt x="2" y="12"/>
                      <a:pt x="1" y="14"/>
                    </a:cubicBezTo>
                    <a:cubicBezTo>
                      <a:pt x="4" y="14"/>
                      <a:pt x="3" y="11"/>
                      <a:pt x="6" y="11"/>
                    </a:cubicBezTo>
                    <a:cubicBezTo>
                      <a:pt x="6" y="13"/>
                      <a:pt x="3" y="14"/>
                      <a:pt x="5" y="15"/>
                    </a:cubicBezTo>
                    <a:cubicBezTo>
                      <a:pt x="5" y="13"/>
                      <a:pt x="7" y="14"/>
                      <a:pt x="7" y="13"/>
                    </a:cubicBezTo>
                    <a:cubicBezTo>
                      <a:pt x="7" y="13"/>
                      <a:pt x="6" y="12"/>
                      <a:pt x="7" y="12"/>
                    </a:cubicBezTo>
                    <a:cubicBezTo>
                      <a:pt x="9" y="11"/>
                      <a:pt x="10" y="16"/>
                      <a:pt x="11" y="13"/>
                    </a:cubicBezTo>
                    <a:cubicBezTo>
                      <a:pt x="10" y="13"/>
                      <a:pt x="11" y="10"/>
                      <a:pt x="9" y="10"/>
                    </a:cubicBezTo>
                    <a:cubicBezTo>
                      <a:pt x="11" y="10"/>
                      <a:pt x="11" y="11"/>
                      <a:pt x="13" y="11"/>
                    </a:cubicBezTo>
                    <a:cubicBezTo>
                      <a:pt x="14" y="10"/>
                      <a:pt x="13" y="9"/>
                      <a:pt x="14" y="7"/>
                    </a:cubicBezTo>
                    <a:cubicBezTo>
                      <a:pt x="15" y="7"/>
                      <a:pt x="16" y="7"/>
                      <a:pt x="17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3609" y="3657"/>
                <a:ext cx="12" cy="5"/>
              </a:xfrm>
              <a:custGeom>
                <a:avLst/>
                <a:gdLst>
                  <a:gd name="T0" fmla="*/ 2 w 5"/>
                  <a:gd name="T1" fmla="*/ 0 h 2"/>
                  <a:gd name="T2" fmla="*/ 0 w 5"/>
                  <a:gd name="T3" fmla="*/ 1 h 2"/>
                  <a:gd name="T4" fmla="*/ 2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1" y="2"/>
                      <a:pt x="5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3597" y="3651"/>
                <a:ext cx="8" cy="11"/>
              </a:xfrm>
              <a:custGeom>
                <a:avLst/>
                <a:gdLst>
                  <a:gd name="T0" fmla="*/ 1 w 3"/>
                  <a:gd name="T1" fmla="*/ 3 h 4"/>
                  <a:gd name="T2" fmla="*/ 3 w 3"/>
                  <a:gd name="T3" fmla="*/ 1 h 4"/>
                  <a:gd name="T4" fmla="*/ 1 w 3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1" y="2"/>
                      <a:pt x="3" y="3"/>
                      <a:pt x="3" y="1"/>
                    </a:cubicBezTo>
                    <a:cubicBezTo>
                      <a:pt x="1" y="0"/>
                      <a:pt x="0" y="4"/>
                      <a:pt x="1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3209" y="3662"/>
                <a:ext cx="17" cy="15"/>
              </a:xfrm>
              <a:custGeom>
                <a:avLst/>
                <a:gdLst>
                  <a:gd name="T0" fmla="*/ 1 w 7"/>
                  <a:gd name="T1" fmla="*/ 0 h 5"/>
                  <a:gd name="T2" fmla="*/ 0 w 7"/>
                  <a:gd name="T3" fmla="*/ 3 h 5"/>
                  <a:gd name="T4" fmla="*/ 4 w 7"/>
                  <a:gd name="T5" fmla="*/ 5 h 5"/>
                  <a:gd name="T6" fmla="*/ 6 w 7"/>
                  <a:gd name="T7" fmla="*/ 2 h 5"/>
                  <a:gd name="T8" fmla="*/ 7 w 7"/>
                  <a:gd name="T9" fmla="*/ 2 h 5"/>
                  <a:gd name="T10" fmla="*/ 1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1" y="1"/>
                      <a:pt x="1" y="3"/>
                      <a:pt x="0" y="3"/>
                    </a:cubicBezTo>
                    <a:cubicBezTo>
                      <a:pt x="3" y="3"/>
                      <a:pt x="2" y="5"/>
                      <a:pt x="4" y="5"/>
                    </a:cubicBezTo>
                    <a:cubicBezTo>
                      <a:pt x="5" y="4"/>
                      <a:pt x="5" y="2"/>
                      <a:pt x="6" y="2"/>
                    </a:cubicBezTo>
                    <a:cubicBezTo>
                      <a:pt x="6" y="2"/>
                      <a:pt x="7" y="3"/>
                      <a:pt x="7" y="2"/>
                    </a:cubicBezTo>
                    <a:cubicBezTo>
                      <a:pt x="6" y="1"/>
                      <a:pt x="3" y="1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3214" y="3680"/>
                <a:ext cx="12" cy="11"/>
              </a:xfrm>
              <a:custGeom>
                <a:avLst/>
                <a:gdLst>
                  <a:gd name="T0" fmla="*/ 3 w 5"/>
                  <a:gd name="T1" fmla="*/ 4 h 4"/>
                  <a:gd name="T2" fmla="*/ 2 w 5"/>
                  <a:gd name="T3" fmla="*/ 1 h 4"/>
                  <a:gd name="T4" fmla="*/ 4 w 5"/>
                  <a:gd name="T5" fmla="*/ 0 h 4"/>
                  <a:gd name="T6" fmla="*/ 1 w 5"/>
                  <a:gd name="T7" fmla="*/ 0 h 4"/>
                  <a:gd name="T8" fmla="*/ 3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3" y="3"/>
                      <a:pt x="2" y="2"/>
                      <a:pt x="2" y="1"/>
                    </a:cubicBezTo>
                    <a:cubicBezTo>
                      <a:pt x="3" y="1"/>
                      <a:pt x="5" y="1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2" y="1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3174" y="3659"/>
                <a:ext cx="14" cy="15"/>
              </a:xfrm>
              <a:custGeom>
                <a:avLst/>
                <a:gdLst>
                  <a:gd name="T0" fmla="*/ 2 w 6"/>
                  <a:gd name="T1" fmla="*/ 3 h 5"/>
                  <a:gd name="T2" fmla="*/ 1 w 6"/>
                  <a:gd name="T3" fmla="*/ 2 h 5"/>
                  <a:gd name="T4" fmla="*/ 4 w 6"/>
                  <a:gd name="T5" fmla="*/ 3 h 5"/>
                  <a:gd name="T6" fmla="*/ 5 w 6"/>
                  <a:gd name="T7" fmla="*/ 5 h 5"/>
                  <a:gd name="T8" fmla="*/ 6 w 6"/>
                  <a:gd name="T9" fmla="*/ 1 h 5"/>
                  <a:gd name="T10" fmla="*/ 2 w 6"/>
                  <a:gd name="T11" fmla="*/ 0 h 5"/>
                  <a:gd name="T12" fmla="*/ 2 w 6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3" y="3"/>
                      <a:pt x="4" y="3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3" y="2"/>
                      <a:pt x="4" y="2"/>
                      <a:pt x="2" y="0"/>
                    </a:cubicBezTo>
                    <a:cubicBezTo>
                      <a:pt x="1" y="1"/>
                      <a:pt x="3" y="2"/>
                      <a:pt x="2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3188" y="3662"/>
                <a:ext cx="17" cy="26"/>
              </a:xfrm>
              <a:custGeom>
                <a:avLst/>
                <a:gdLst>
                  <a:gd name="T0" fmla="*/ 2 w 7"/>
                  <a:gd name="T1" fmla="*/ 6 h 9"/>
                  <a:gd name="T2" fmla="*/ 0 w 7"/>
                  <a:gd name="T3" fmla="*/ 7 h 9"/>
                  <a:gd name="T4" fmla="*/ 2 w 7"/>
                  <a:gd name="T5" fmla="*/ 9 h 9"/>
                  <a:gd name="T6" fmla="*/ 5 w 7"/>
                  <a:gd name="T7" fmla="*/ 8 h 9"/>
                  <a:gd name="T8" fmla="*/ 7 w 7"/>
                  <a:gd name="T9" fmla="*/ 6 h 9"/>
                  <a:gd name="T10" fmla="*/ 7 w 7"/>
                  <a:gd name="T11" fmla="*/ 2 h 9"/>
                  <a:gd name="T12" fmla="*/ 4 w 7"/>
                  <a:gd name="T13" fmla="*/ 1 h 9"/>
                  <a:gd name="T14" fmla="*/ 4 w 7"/>
                  <a:gd name="T15" fmla="*/ 6 h 9"/>
                  <a:gd name="T16" fmla="*/ 2 w 7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9">
                    <a:moveTo>
                      <a:pt x="2" y="6"/>
                    </a:moveTo>
                    <a:cubicBezTo>
                      <a:pt x="2" y="8"/>
                      <a:pt x="0" y="4"/>
                      <a:pt x="0" y="7"/>
                    </a:cubicBezTo>
                    <a:cubicBezTo>
                      <a:pt x="1" y="7"/>
                      <a:pt x="1" y="9"/>
                      <a:pt x="2" y="9"/>
                    </a:cubicBezTo>
                    <a:cubicBezTo>
                      <a:pt x="3" y="5"/>
                      <a:pt x="4" y="8"/>
                      <a:pt x="5" y="8"/>
                    </a:cubicBezTo>
                    <a:cubicBezTo>
                      <a:pt x="5" y="8"/>
                      <a:pt x="6" y="6"/>
                      <a:pt x="7" y="6"/>
                    </a:cubicBezTo>
                    <a:cubicBezTo>
                      <a:pt x="7" y="5"/>
                      <a:pt x="7" y="4"/>
                      <a:pt x="7" y="2"/>
                    </a:cubicBezTo>
                    <a:cubicBezTo>
                      <a:pt x="5" y="3"/>
                      <a:pt x="6" y="0"/>
                      <a:pt x="4" y="1"/>
                    </a:cubicBezTo>
                    <a:cubicBezTo>
                      <a:pt x="3" y="3"/>
                      <a:pt x="5" y="6"/>
                      <a:pt x="4" y="6"/>
                    </a:cubicBezTo>
                    <a:cubicBezTo>
                      <a:pt x="3" y="6"/>
                      <a:pt x="2" y="4"/>
                      <a:pt x="2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" name="Freeform 25"/>
              <p:cNvSpPr>
                <a:spLocks/>
              </p:cNvSpPr>
              <p:nvPr/>
            </p:nvSpPr>
            <p:spPr bwMode="auto">
              <a:xfrm>
                <a:off x="3181" y="3671"/>
                <a:ext cx="7" cy="14"/>
              </a:xfrm>
              <a:custGeom>
                <a:avLst/>
                <a:gdLst>
                  <a:gd name="T0" fmla="*/ 0 w 3"/>
                  <a:gd name="T1" fmla="*/ 3 h 5"/>
                  <a:gd name="T2" fmla="*/ 2 w 3"/>
                  <a:gd name="T3" fmla="*/ 5 h 5"/>
                  <a:gd name="T4" fmla="*/ 0 w 3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cubicBezTo>
                      <a:pt x="0" y="2"/>
                      <a:pt x="2" y="5"/>
                      <a:pt x="2" y="5"/>
                    </a:cubicBezTo>
                    <a:cubicBezTo>
                      <a:pt x="3" y="4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" name="Freeform 26"/>
              <p:cNvSpPr>
                <a:spLocks/>
              </p:cNvSpPr>
              <p:nvPr/>
            </p:nvSpPr>
            <p:spPr bwMode="auto">
              <a:xfrm>
                <a:off x="3009" y="3668"/>
                <a:ext cx="24" cy="23"/>
              </a:xfrm>
              <a:custGeom>
                <a:avLst/>
                <a:gdLst>
                  <a:gd name="T0" fmla="*/ 10 w 10"/>
                  <a:gd name="T1" fmla="*/ 2 h 8"/>
                  <a:gd name="T2" fmla="*/ 6 w 10"/>
                  <a:gd name="T3" fmla="*/ 3 h 8"/>
                  <a:gd name="T4" fmla="*/ 7 w 10"/>
                  <a:gd name="T5" fmla="*/ 0 h 8"/>
                  <a:gd name="T6" fmla="*/ 3 w 10"/>
                  <a:gd name="T7" fmla="*/ 0 h 8"/>
                  <a:gd name="T8" fmla="*/ 2 w 10"/>
                  <a:gd name="T9" fmla="*/ 2 h 8"/>
                  <a:gd name="T10" fmla="*/ 4 w 10"/>
                  <a:gd name="T11" fmla="*/ 5 h 8"/>
                  <a:gd name="T12" fmla="*/ 0 w 10"/>
                  <a:gd name="T13" fmla="*/ 5 h 8"/>
                  <a:gd name="T14" fmla="*/ 4 w 10"/>
                  <a:gd name="T15" fmla="*/ 7 h 8"/>
                  <a:gd name="T16" fmla="*/ 6 w 10"/>
                  <a:gd name="T17" fmla="*/ 8 h 8"/>
                  <a:gd name="T18" fmla="*/ 10 w 10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10" y="2"/>
                    </a:moveTo>
                    <a:cubicBezTo>
                      <a:pt x="8" y="0"/>
                      <a:pt x="9" y="3"/>
                      <a:pt x="6" y="3"/>
                    </a:cubicBezTo>
                    <a:cubicBezTo>
                      <a:pt x="6" y="2"/>
                      <a:pt x="7" y="1"/>
                      <a:pt x="7" y="0"/>
                    </a:cubicBezTo>
                    <a:cubicBezTo>
                      <a:pt x="5" y="1"/>
                      <a:pt x="5" y="2"/>
                      <a:pt x="3" y="0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4"/>
                      <a:pt x="4" y="4"/>
                      <a:pt x="4" y="5"/>
                    </a:cubicBezTo>
                    <a:cubicBezTo>
                      <a:pt x="2" y="4"/>
                      <a:pt x="1" y="3"/>
                      <a:pt x="0" y="5"/>
                    </a:cubicBezTo>
                    <a:cubicBezTo>
                      <a:pt x="2" y="6"/>
                      <a:pt x="2" y="6"/>
                      <a:pt x="4" y="7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8" y="6"/>
                      <a:pt x="10" y="5"/>
                      <a:pt x="10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" name="Freeform 27"/>
              <p:cNvSpPr>
                <a:spLocks noEditPoints="1"/>
              </p:cNvSpPr>
              <p:nvPr/>
            </p:nvSpPr>
            <p:spPr bwMode="auto">
              <a:xfrm>
                <a:off x="3102" y="3662"/>
                <a:ext cx="36" cy="29"/>
              </a:xfrm>
              <a:custGeom>
                <a:avLst/>
                <a:gdLst>
                  <a:gd name="T0" fmla="*/ 0 w 15"/>
                  <a:gd name="T1" fmla="*/ 2 h 10"/>
                  <a:gd name="T2" fmla="*/ 1 w 15"/>
                  <a:gd name="T3" fmla="*/ 4 h 10"/>
                  <a:gd name="T4" fmla="*/ 3 w 15"/>
                  <a:gd name="T5" fmla="*/ 5 h 10"/>
                  <a:gd name="T6" fmla="*/ 5 w 15"/>
                  <a:gd name="T7" fmla="*/ 7 h 10"/>
                  <a:gd name="T8" fmla="*/ 8 w 15"/>
                  <a:gd name="T9" fmla="*/ 6 h 10"/>
                  <a:gd name="T10" fmla="*/ 9 w 15"/>
                  <a:gd name="T11" fmla="*/ 6 h 10"/>
                  <a:gd name="T12" fmla="*/ 7 w 15"/>
                  <a:gd name="T13" fmla="*/ 9 h 10"/>
                  <a:gd name="T14" fmla="*/ 11 w 15"/>
                  <a:gd name="T15" fmla="*/ 7 h 10"/>
                  <a:gd name="T16" fmla="*/ 10 w 15"/>
                  <a:gd name="T17" fmla="*/ 10 h 10"/>
                  <a:gd name="T18" fmla="*/ 13 w 15"/>
                  <a:gd name="T19" fmla="*/ 6 h 10"/>
                  <a:gd name="T20" fmla="*/ 14 w 15"/>
                  <a:gd name="T21" fmla="*/ 8 h 10"/>
                  <a:gd name="T22" fmla="*/ 15 w 15"/>
                  <a:gd name="T23" fmla="*/ 6 h 10"/>
                  <a:gd name="T24" fmla="*/ 11 w 15"/>
                  <a:gd name="T25" fmla="*/ 2 h 10"/>
                  <a:gd name="T26" fmla="*/ 9 w 15"/>
                  <a:gd name="T27" fmla="*/ 5 h 10"/>
                  <a:gd name="T28" fmla="*/ 7 w 15"/>
                  <a:gd name="T29" fmla="*/ 2 h 10"/>
                  <a:gd name="T30" fmla="*/ 0 w 15"/>
                  <a:gd name="T31" fmla="*/ 2 h 10"/>
                  <a:gd name="T32" fmla="*/ 5 w 15"/>
                  <a:gd name="T33" fmla="*/ 6 h 10"/>
                  <a:gd name="T34" fmla="*/ 5 w 15"/>
                  <a:gd name="T35" fmla="*/ 4 h 10"/>
                  <a:gd name="T36" fmla="*/ 5 w 15"/>
                  <a:gd name="T37" fmla="*/ 3 h 10"/>
                  <a:gd name="T38" fmla="*/ 5 w 15"/>
                  <a:gd name="T3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10">
                    <a:moveTo>
                      <a:pt x="0" y="2"/>
                    </a:moveTo>
                    <a:cubicBezTo>
                      <a:pt x="1" y="2"/>
                      <a:pt x="1" y="4"/>
                      <a:pt x="1" y="4"/>
                    </a:cubicBezTo>
                    <a:cubicBezTo>
                      <a:pt x="2" y="5"/>
                      <a:pt x="3" y="4"/>
                      <a:pt x="3" y="5"/>
                    </a:cubicBezTo>
                    <a:cubicBezTo>
                      <a:pt x="3" y="6"/>
                      <a:pt x="4" y="6"/>
                      <a:pt x="5" y="7"/>
                    </a:cubicBezTo>
                    <a:cubicBezTo>
                      <a:pt x="7" y="8"/>
                      <a:pt x="6" y="6"/>
                      <a:pt x="8" y="6"/>
                    </a:cubicBezTo>
                    <a:cubicBezTo>
                      <a:pt x="8" y="7"/>
                      <a:pt x="9" y="6"/>
                      <a:pt x="9" y="6"/>
                    </a:cubicBezTo>
                    <a:cubicBezTo>
                      <a:pt x="9" y="7"/>
                      <a:pt x="7" y="7"/>
                      <a:pt x="7" y="9"/>
                    </a:cubicBezTo>
                    <a:cubicBezTo>
                      <a:pt x="9" y="9"/>
                      <a:pt x="9" y="7"/>
                      <a:pt x="11" y="7"/>
                    </a:cubicBezTo>
                    <a:cubicBezTo>
                      <a:pt x="11" y="8"/>
                      <a:pt x="10" y="8"/>
                      <a:pt x="10" y="10"/>
                    </a:cubicBezTo>
                    <a:cubicBezTo>
                      <a:pt x="13" y="10"/>
                      <a:pt x="11" y="7"/>
                      <a:pt x="13" y="6"/>
                    </a:cubicBezTo>
                    <a:cubicBezTo>
                      <a:pt x="13" y="7"/>
                      <a:pt x="13" y="8"/>
                      <a:pt x="14" y="8"/>
                    </a:cubicBezTo>
                    <a:cubicBezTo>
                      <a:pt x="14" y="7"/>
                      <a:pt x="15" y="6"/>
                      <a:pt x="15" y="6"/>
                    </a:cubicBezTo>
                    <a:cubicBezTo>
                      <a:pt x="11" y="7"/>
                      <a:pt x="14" y="1"/>
                      <a:pt x="11" y="2"/>
                    </a:cubicBezTo>
                    <a:cubicBezTo>
                      <a:pt x="9" y="1"/>
                      <a:pt x="12" y="5"/>
                      <a:pt x="9" y="5"/>
                    </a:cubicBezTo>
                    <a:cubicBezTo>
                      <a:pt x="8" y="4"/>
                      <a:pt x="6" y="4"/>
                      <a:pt x="7" y="2"/>
                    </a:cubicBezTo>
                    <a:cubicBezTo>
                      <a:pt x="5" y="1"/>
                      <a:pt x="1" y="0"/>
                      <a:pt x="0" y="2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8" y="3"/>
                      <a:pt x="5" y="7"/>
                      <a:pt x="5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" name="Freeform 28"/>
              <p:cNvSpPr>
                <a:spLocks/>
              </p:cNvSpPr>
              <p:nvPr/>
            </p:nvSpPr>
            <p:spPr bwMode="auto">
              <a:xfrm>
                <a:off x="3064" y="3662"/>
                <a:ext cx="41" cy="35"/>
              </a:xfrm>
              <a:custGeom>
                <a:avLst/>
                <a:gdLst>
                  <a:gd name="T0" fmla="*/ 0 w 17"/>
                  <a:gd name="T1" fmla="*/ 7 h 12"/>
                  <a:gd name="T2" fmla="*/ 3 w 17"/>
                  <a:gd name="T3" fmla="*/ 8 h 12"/>
                  <a:gd name="T4" fmla="*/ 4 w 17"/>
                  <a:gd name="T5" fmla="*/ 6 h 12"/>
                  <a:gd name="T6" fmla="*/ 3 w 17"/>
                  <a:gd name="T7" fmla="*/ 9 h 12"/>
                  <a:gd name="T8" fmla="*/ 7 w 17"/>
                  <a:gd name="T9" fmla="*/ 7 h 12"/>
                  <a:gd name="T10" fmla="*/ 12 w 17"/>
                  <a:gd name="T11" fmla="*/ 10 h 12"/>
                  <a:gd name="T12" fmla="*/ 15 w 17"/>
                  <a:gd name="T13" fmla="*/ 8 h 12"/>
                  <a:gd name="T14" fmla="*/ 16 w 17"/>
                  <a:gd name="T15" fmla="*/ 10 h 12"/>
                  <a:gd name="T16" fmla="*/ 16 w 17"/>
                  <a:gd name="T17" fmla="*/ 3 h 12"/>
                  <a:gd name="T18" fmla="*/ 13 w 17"/>
                  <a:gd name="T19" fmla="*/ 6 h 12"/>
                  <a:gd name="T20" fmla="*/ 13 w 17"/>
                  <a:gd name="T21" fmla="*/ 2 h 12"/>
                  <a:gd name="T22" fmla="*/ 10 w 17"/>
                  <a:gd name="T23" fmla="*/ 2 h 12"/>
                  <a:gd name="T24" fmla="*/ 10 w 17"/>
                  <a:gd name="T25" fmla="*/ 7 h 12"/>
                  <a:gd name="T26" fmla="*/ 6 w 17"/>
                  <a:gd name="T27" fmla="*/ 6 h 12"/>
                  <a:gd name="T28" fmla="*/ 5 w 17"/>
                  <a:gd name="T29" fmla="*/ 4 h 12"/>
                  <a:gd name="T30" fmla="*/ 7 w 17"/>
                  <a:gd name="T31" fmla="*/ 0 h 12"/>
                  <a:gd name="T32" fmla="*/ 2 w 17"/>
                  <a:gd name="T33" fmla="*/ 3 h 12"/>
                  <a:gd name="T34" fmla="*/ 4 w 17"/>
                  <a:gd name="T35" fmla="*/ 2 h 12"/>
                  <a:gd name="T36" fmla="*/ 3 w 17"/>
                  <a:gd name="T37" fmla="*/ 6 h 12"/>
                  <a:gd name="T38" fmla="*/ 2 w 17"/>
                  <a:gd name="T39" fmla="*/ 5 h 12"/>
                  <a:gd name="T40" fmla="*/ 0 w 17"/>
                  <a:gd name="T4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2">
                    <a:moveTo>
                      <a:pt x="0" y="7"/>
                    </a:moveTo>
                    <a:cubicBezTo>
                      <a:pt x="1" y="7"/>
                      <a:pt x="2" y="8"/>
                      <a:pt x="3" y="8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8"/>
                      <a:pt x="4" y="8"/>
                      <a:pt x="3" y="9"/>
                    </a:cubicBezTo>
                    <a:cubicBezTo>
                      <a:pt x="6" y="7"/>
                      <a:pt x="9" y="12"/>
                      <a:pt x="7" y="7"/>
                    </a:cubicBezTo>
                    <a:cubicBezTo>
                      <a:pt x="10" y="7"/>
                      <a:pt x="10" y="9"/>
                      <a:pt x="12" y="10"/>
                    </a:cubicBezTo>
                    <a:cubicBezTo>
                      <a:pt x="12" y="8"/>
                      <a:pt x="15" y="9"/>
                      <a:pt x="15" y="8"/>
                    </a:cubicBezTo>
                    <a:cubicBezTo>
                      <a:pt x="15" y="9"/>
                      <a:pt x="15" y="10"/>
                      <a:pt x="16" y="10"/>
                    </a:cubicBezTo>
                    <a:cubicBezTo>
                      <a:pt x="16" y="6"/>
                      <a:pt x="17" y="7"/>
                      <a:pt x="16" y="3"/>
                    </a:cubicBezTo>
                    <a:cubicBezTo>
                      <a:pt x="13" y="2"/>
                      <a:pt x="16" y="7"/>
                      <a:pt x="13" y="6"/>
                    </a:cubicBezTo>
                    <a:cubicBezTo>
                      <a:pt x="13" y="5"/>
                      <a:pt x="14" y="4"/>
                      <a:pt x="13" y="2"/>
                    </a:cubicBezTo>
                    <a:cubicBezTo>
                      <a:pt x="12" y="2"/>
                      <a:pt x="11" y="2"/>
                      <a:pt x="10" y="2"/>
                    </a:cubicBezTo>
                    <a:cubicBezTo>
                      <a:pt x="9" y="5"/>
                      <a:pt x="8" y="5"/>
                      <a:pt x="10" y="7"/>
                    </a:cubicBezTo>
                    <a:cubicBezTo>
                      <a:pt x="8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4"/>
                    </a:cubicBezTo>
                    <a:cubicBezTo>
                      <a:pt x="7" y="3"/>
                      <a:pt x="5" y="2"/>
                      <a:pt x="7" y="0"/>
                    </a:cubicBezTo>
                    <a:cubicBezTo>
                      <a:pt x="5" y="1"/>
                      <a:pt x="1" y="0"/>
                      <a:pt x="2" y="3"/>
                    </a:cubicBezTo>
                    <a:cubicBezTo>
                      <a:pt x="3" y="4"/>
                      <a:pt x="3" y="2"/>
                      <a:pt x="4" y="2"/>
                    </a:cubicBezTo>
                    <a:cubicBezTo>
                      <a:pt x="4" y="3"/>
                      <a:pt x="5" y="6"/>
                      <a:pt x="3" y="6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4" y="8"/>
                      <a:pt x="0" y="5"/>
                      <a:pt x="0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" name="Freeform 29"/>
              <p:cNvSpPr>
                <a:spLocks/>
              </p:cNvSpPr>
              <p:nvPr/>
            </p:nvSpPr>
            <p:spPr bwMode="auto">
              <a:xfrm>
                <a:off x="3107" y="3682"/>
                <a:ext cx="12" cy="6"/>
              </a:xfrm>
              <a:custGeom>
                <a:avLst/>
                <a:gdLst>
                  <a:gd name="T0" fmla="*/ 0 w 5"/>
                  <a:gd name="T1" fmla="*/ 1 h 2"/>
                  <a:gd name="T2" fmla="*/ 3 w 5"/>
                  <a:gd name="T3" fmla="*/ 0 h 2"/>
                  <a:gd name="T4" fmla="*/ 0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1"/>
                    </a:moveTo>
                    <a:cubicBezTo>
                      <a:pt x="0" y="2"/>
                      <a:pt x="5" y="2"/>
                      <a:pt x="3" y="0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" name="Freeform 30"/>
              <p:cNvSpPr>
                <a:spLocks/>
              </p:cNvSpPr>
              <p:nvPr/>
            </p:nvSpPr>
            <p:spPr bwMode="auto">
              <a:xfrm>
                <a:off x="3138" y="3665"/>
                <a:ext cx="19" cy="26"/>
              </a:xfrm>
              <a:custGeom>
                <a:avLst/>
                <a:gdLst>
                  <a:gd name="T0" fmla="*/ 0 w 8"/>
                  <a:gd name="T1" fmla="*/ 8 h 9"/>
                  <a:gd name="T2" fmla="*/ 3 w 8"/>
                  <a:gd name="T3" fmla="*/ 9 h 9"/>
                  <a:gd name="T4" fmla="*/ 5 w 8"/>
                  <a:gd name="T5" fmla="*/ 6 h 9"/>
                  <a:gd name="T6" fmla="*/ 7 w 8"/>
                  <a:gd name="T7" fmla="*/ 5 h 9"/>
                  <a:gd name="T8" fmla="*/ 2 w 8"/>
                  <a:gd name="T9" fmla="*/ 5 h 9"/>
                  <a:gd name="T10" fmla="*/ 7 w 8"/>
                  <a:gd name="T11" fmla="*/ 2 h 9"/>
                  <a:gd name="T12" fmla="*/ 7 w 8"/>
                  <a:gd name="T13" fmla="*/ 0 h 9"/>
                  <a:gd name="T14" fmla="*/ 3 w 8"/>
                  <a:gd name="T15" fmla="*/ 1 h 9"/>
                  <a:gd name="T16" fmla="*/ 2 w 8"/>
                  <a:gd name="T17" fmla="*/ 0 h 9"/>
                  <a:gd name="T18" fmla="*/ 2 w 8"/>
                  <a:gd name="T19" fmla="*/ 4 h 9"/>
                  <a:gd name="T20" fmla="*/ 0 w 8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">
                    <a:moveTo>
                      <a:pt x="0" y="8"/>
                    </a:moveTo>
                    <a:cubicBezTo>
                      <a:pt x="2" y="7"/>
                      <a:pt x="2" y="7"/>
                      <a:pt x="3" y="9"/>
                    </a:cubicBezTo>
                    <a:cubicBezTo>
                      <a:pt x="3" y="8"/>
                      <a:pt x="4" y="7"/>
                      <a:pt x="5" y="6"/>
                    </a:cubicBezTo>
                    <a:cubicBezTo>
                      <a:pt x="6" y="7"/>
                      <a:pt x="7" y="7"/>
                      <a:pt x="7" y="5"/>
                    </a:cubicBezTo>
                    <a:cubicBezTo>
                      <a:pt x="4" y="3"/>
                      <a:pt x="4" y="8"/>
                      <a:pt x="2" y="5"/>
                    </a:cubicBezTo>
                    <a:cubicBezTo>
                      <a:pt x="6" y="5"/>
                      <a:pt x="2" y="1"/>
                      <a:pt x="7" y="2"/>
                    </a:cubicBezTo>
                    <a:cubicBezTo>
                      <a:pt x="7" y="1"/>
                      <a:pt x="8" y="0"/>
                      <a:pt x="7" y="0"/>
                    </a:cubicBezTo>
                    <a:cubicBezTo>
                      <a:pt x="6" y="3"/>
                      <a:pt x="4" y="0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1" y="4"/>
                      <a:pt x="0" y="6"/>
                      <a:pt x="0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" name="Freeform 31"/>
              <p:cNvSpPr>
                <a:spLocks/>
              </p:cNvSpPr>
              <p:nvPr/>
            </p:nvSpPr>
            <p:spPr bwMode="auto">
              <a:xfrm>
                <a:off x="3133" y="3665"/>
                <a:ext cx="7" cy="9"/>
              </a:xfrm>
              <a:custGeom>
                <a:avLst/>
                <a:gdLst>
                  <a:gd name="T0" fmla="*/ 0 w 3"/>
                  <a:gd name="T1" fmla="*/ 1 h 3"/>
                  <a:gd name="T2" fmla="*/ 3 w 3"/>
                  <a:gd name="T3" fmla="*/ 1 h 3"/>
                  <a:gd name="T4" fmla="*/ 0 w 3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3"/>
                      <a:pt x="3" y="2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3028" y="3677"/>
                <a:ext cx="15" cy="14"/>
              </a:xfrm>
              <a:custGeom>
                <a:avLst/>
                <a:gdLst>
                  <a:gd name="T0" fmla="*/ 2 w 6"/>
                  <a:gd name="T1" fmla="*/ 3 h 5"/>
                  <a:gd name="T2" fmla="*/ 6 w 6"/>
                  <a:gd name="T3" fmla="*/ 2 h 5"/>
                  <a:gd name="T4" fmla="*/ 6 w 6"/>
                  <a:gd name="T5" fmla="*/ 0 h 5"/>
                  <a:gd name="T6" fmla="*/ 2 w 6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2" y="1"/>
                      <a:pt x="6" y="5"/>
                      <a:pt x="6" y="2"/>
                    </a:cubicBezTo>
                    <a:cubicBezTo>
                      <a:pt x="5" y="2"/>
                      <a:pt x="6" y="1"/>
                      <a:pt x="6" y="0"/>
                    </a:cubicBezTo>
                    <a:cubicBezTo>
                      <a:pt x="5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3155" y="3662"/>
                <a:ext cx="21" cy="26"/>
              </a:xfrm>
              <a:custGeom>
                <a:avLst/>
                <a:gdLst>
                  <a:gd name="T0" fmla="*/ 6 w 9"/>
                  <a:gd name="T1" fmla="*/ 9 h 9"/>
                  <a:gd name="T2" fmla="*/ 7 w 9"/>
                  <a:gd name="T3" fmla="*/ 6 h 9"/>
                  <a:gd name="T4" fmla="*/ 6 w 9"/>
                  <a:gd name="T5" fmla="*/ 5 h 9"/>
                  <a:gd name="T6" fmla="*/ 9 w 9"/>
                  <a:gd name="T7" fmla="*/ 6 h 9"/>
                  <a:gd name="T8" fmla="*/ 6 w 9"/>
                  <a:gd name="T9" fmla="*/ 3 h 9"/>
                  <a:gd name="T10" fmla="*/ 4 w 9"/>
                  <a:gd name="T11" fmla="*/ 0 h 9"/>
                  <a:gd name="T12" fmla="*/ 4 w 9"/>
                  <a:gd name="T13" fmla="*/ 3 h 9"/>
                  <a:gd name="T14" fmla="*/ 2 w 9"/>
                  <a:gd name="T15" fmla="*/ 8 h 9"/>
                  <a:gd name="T16" fmla="*/ 6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6" y="9"/>
                    </a:moveTo>
                    <a:cubicBezTo>
                      <a:pt x="6" y="8"/>
                      <a:pt x="7" y="7"/>
                      <a:pt x="7" y="6"/>
                    </a:cubicBezTo>
                    <a:cubicBezTo>
                      <a:pt x="6" y="6"/>
                      <a:pt x="5" y="6"/>
                      <a:pt x="6" y="5"/>
                    </a:cubicBezTo>
                    <a:cubicBezTo>
                      <a:pt x="8" y="4"/>
                      <a:pt x="7" y="6"/>
                      <a:pt x="9" y="6"/>
                    </a:cubicBezTo>
                    <a:cubicBezTo>
                      <a:pt x="9" y="4"/>
                      <a:pt x="7" y="5"/>
                      <a:pt x="6" y="3"/>
                    </a:cubicBezTo>
                    <a:cubicBezTo>
                      <a:pt x="6" y="2"/>
                      <a:pt x="6" y="0"/>
                      <a:pt x="4" y="0"/>
                    </a:cubicBezTo>
                    <a:cubicBezTo>
                      <a:pt x="3" y="2"/>
                      <a:pt x="4" y="1"/>
                      <a:pt x="4" y="3"/>
                    </a:cubicBezTo>
                    <a:cubicBezTo>
                      <a:pt x="0" y="3"/>
                      <a:pt x="3" y="7"/>
                      <a:pt x="2" y="8"/>
                    </a:cubicBezTo>
                    <a:cubicBezTo>
                      <a:pt x="4" y="7"/>
                      <a:pt x="4" y="9"/>
                      <a:pt x="6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" name="Freeform 34"/>
              <p:cNvSpPr>
                <a:spLocks/>
              </p:cNvSpPr>
              <p:nvPr/>
            </p:nvSpPr>
            <p:spPr bwMode="auto">
              <a:xfrm>
                <a:off x="3033" y="3665"/>
                <a:ext cx="14" cy="15"/>
              </a:xfrm>
              <a:custGeom>
                <a:avLst/>
                <a:gdLst>
                  <a:gd name="T0" fmla="*/ 3 w 6"/>
                  <a:gd name="T1" fmla="*/ 0 h 5"/>
                  <a:gd name="T2" fmla="*/ 3 w 6"/>
                  <a:gd name="T3" fmla="*/ 1 h 5"/>
                  <a:gd name="T4" fmla="*/ 0 w 6"/>
                  <a:gd name="T5" fmla="*/ 1 h 5"/>
                  <a:gd name="T6" fmla="*/ 3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3" y="0"/>
                      <a:pt x="3" y="1"/>
                      <a:pt x="3" y="1"/>
                    </a:cubicBezTo>
                    <a:cubicBezTo>
                      <a:pt x="2" y="2"/>
                      <a:pt x="2" y="1"/>
                      <a:pt x="0" y="1"/>
                    </a:cubicBezTo>
                    <a:cubicBezTo>
                      <a:pt x="0" y="5"/>
                      <a:pt x="6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" name="Freeform 35"/>
              <p:cNvSpPr>
                <a:spLocks/>
              </p:cNvSpPr>
              <p:nvPr/>
            </p:nvSpPr>
            <p:spPr bwMode="auto">
              <a:xfrm>
                <a:off x="2978" y="3665"/>
                <a:ext cx="36" cy="26"/>
              </a:xfrm>
              <a:custGeom>
                <a:avLst/>
                <a:gdLst>
                  <a:gd name="T0" fmla="*/ 10 w 15"/>
                  <a:gd name="T1" fmla="*/ 5 h 9"/>
                  <a:gd name="T2" fmla="*/ 11 w 15"/>
                  <a:gd name="T3" fmla="*/ 7 h 9"/>
                  <a:gd name="T4" fmla="*/ 7 w 15"/>
                  <a:gd name="T5" fmla="*/ 2 h 9"/>
                  <a:gd name="T6" fmla="*/ 7 w 15"/>
                  <a:gd name="T7" fmla="*/ 2 h 9"/>
                  <a:gd name="T8" fmla="*/ 3 w 15"/>
                  <a:gd name="T9" fmla="*/ 1 h 9"/>
                  <a:gd name="T10" fmla="*/ 0 w 15"/>
                  <a:gd name="T11" fmla="*/ 4 h 9"/>
                  <a:gd name="T12" fmla="*/ 3 w 15"/>
                  <a:gd name="T13" fmla="*/ 6 h 9"/>
                  <a:gd name="T14" fmla="*/ 2 w 15"/>
                  <a:gd name="T15" fmla="*/ 8 h 9"/>
                  <a:gd name="T16" fmla="*/ 3 w 15"/>
                  <a:gd name="T17" fmla="*/ 8 h 9"/>
                  <a:gd name="T18" fmla="*/ 6 w 15"/>
                  <a:gd name="T19" fmla="*/ 7 h 9"/>
                  <a:gd name="T20" fmla="*/ 6 w 15"/>
                  <a:gd name="T21" fmla="*/ 8 h 9"/>
                  <a:gd name="T22" fmla="*/ 8 w 15"/>
                  <a:gd name="T23" fmla="*/ 9 h 9"/>
                  <a:gd name="T24" fmla="*/ 10 w 15"/>
                  <a:gd name="T2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9">
                    <a:moveTo>
                      <a:pt x="10" y="5"/>
                    </a:moveTo>
                    <a:cubicBezTo>
                      <a:pt x="10" y="6"/>
                      <a:pt x="11" y="6"/>
                      <a:pt x="11" y="7"/>
                    </a:cubicBezTo>
                    <a:cubicBezTo>
                      <a:pt x="15" y="2"/>
                      <a:pt x="4" y="4"/>
                      <a:pt x="7" y="2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6" y="0"/>
                      <a:pt x="4" y="3"/>
                      <a:pt x="3" y="1"/>
                    </a:cubicBezTo>
                    <a:cubicBezTo>
                      <a:pt x="4" y="4"/>
                      <a:pt x="0" y="2"/>
                      <a:pt x="0" y="4"/>
                    </a:cubicBezTo>
                    <a:cubicBezTo>
                      <a:pt x="2" y="4"/>
                      <a:pt x="3" y="5"/>
                      <a:pt x="3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6" y="9"/>
                      <a:pt x="4" y="7"/>
                      <a:pt x="6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10" y="8"/>
                      <a:pt x="8" y="5"/>
                      <a:pt x="10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" name="Freeform 36"/>
              <p:cNvSpPr>
                <a:spLocks/>
              </p:cNvSpPr>
              <p:nvPr/>
            </p:nvSpPr>
            <p:spPr bwMode="auto">
              <a:xfrm>
                <a:off x="2938" y="3668"/>
                <a:ext cx="43" cy="26"/>
              </a:xfrm>
              <a:custGeom>
                <a:avLst/>
                <a:gdLst>
                  <a:gd name="T0" fmla="*/ 17 w 18"/>
                  <a:gd name="T1" fmla="*/ 6 h 9"/>
                  <a:gd name="T2" fmla="*/ 15 w 18"/>
                  <a:gd name="T3" fmla="*/ 2 h 9"/>
                  <a:gd name="T4" fmla="*/ 14 w 18"/>
                  <a:gd name="T5" fmla="*/ 1 h 9"/>
                  <a:gd name="T6" fmla="*/ 13 w 18"/>
                  <a:gd name="T7" fmla="*/ 3 h 9"/>
                  <a:gd name="T8" fmla="*/ 9 w 18"/>
                  <a:gd name="T9" fmla="*/ 3 h 9"/>
                  <a:gd name="T10" fmla="*/ 9 w 18"/>
                  <a:gd name="T11" fmla="*/ 4 h 9"/>
                  <a:gd name="T12" fmla="*/ 8 w 18"/>
                  <a:gd name="T13" fmla="*/ 1 h 9"/>
                  <a:gd name="T14" fmla="*/ 5 w 18"/>
                  <a:gd name="T15" fmla="*/ 0 h 9"/>
                  <a:gd name="T16" fmla="*/ 2 w 18"/>
                  <a:gd name="T17" fmla="*/ 2 h 9"/>
                  <a:gd name="T18" fmla="*/ 5 w 18"/>
                  <a:gd name="T19" fmla="*/ 4 h 9"/>
                  <a:gd name="T20" fmla="*/ 4 w 18"/>
                  <a:gd name="T21" fmla="*/ 6 h 9"/>
                  <a:gd name="T22" fmla="*/ 0 w 18"/>
                  <a:gd name="T23" fmla="*/ 4 h 9"/>
                  <a:gd name="T24" fmla="*/ 1 w 18"/>
                  <a:gd name="T25" fmla="*/ 7 h 9"/>
                  <a:gd name="T26" fmla="*/ 3 w 18"/>
                  <a:gd name="T27" fmla="*/ 8 h 9"/>
                  <a:gd name="T28" fmla="*/ 6 w 18"/>
                  <a:gd name="T29" fmla="*/ 8 h 9"/>
                  <a:gd name="T30" fmla="*/ 9 w 18"/>
                  <a:gd name="T31" fmla="*/ 5 h 9"/>
                  <a:gd name="T32" fmla="*/ 10 w 18"/>
                  <a:gd name="T33" fmla="*/ 8 h 9"/>
                  <a:gd name="T34" fmla="*/ 13 w 18"/>
                  <a:gd name="T35" fmla="*/ 5 h 9"/>
                  <a:gd name="T36" fmla="*/ 17 w 18"/>
                  <a:gd name="T3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9">
                    <a:moveTo>
                      <a:pt x="17" y="6"/>
                    </a:moveTo>
                    <a:cubicBezTo>
                      <a:pt x="18" y="3"/>
                      <a:pt x="16" y="3"/>
                      <a:pt x="15" y="2"/>
                    </a:cubicBezTo>
                    <a:cubicBezTo>
                      <a:pt x="15" y="2"/>
                      <a:pt x="15" y="1"/>
                      <a:pt x="14" y="1"/>
                    </a:cubicBezTo>
                    <a:cubicBezTo>
                      <a:pt x="15" y="2"/>
                      <a:pt x="13" y="4"/>
                      <a:pt x="13" y="3"/>
                    </a:cubicBezTo>
                    <a:cubicBezTo>
                      <a:pt x="13" y="1"/>
                      <a:pt x="10" y="2"/>
                      <a:pt x="9" y="3"/>
                    </a:cubicBezTo>
                    <a:cubicBezTo>
                      <a:pt x="10" y="3"/>
                      <a:pt x="10" y="4"/>
                      <a:pt x="9" y="4"/>
                    </a:cubicBezTo>
                    <a:cubicBezTo>
                      <a:pt x="8" y="3"/>
                      <a:pt x="8" y="2"/>
                      <a:pt x="8" y="1"/>
                    </a:cubicBezTo>
                    <a:cubicBezTo>
                      <a:pt x="5" y="2"/>
                      <a:pt x="6" y="2"/>
                      <a:pt x="5" y="0"/>
                    </a:cubicBezTo>
                    <a:cubicBezTo>
                      <a:pt x="5" y="2"/>
                      <a:pt x="2" y="1"/>
                      <a:pt x="2" y="2"/>
                    </a:cubicBezTo>
                    <a:cubicBezTo>
                      <a:pt x="3" y="3"/>
                      <a:pt x="5" y="2"/>
                      <a:pt x="5" y="4"/>
                    </a:cubicBezTo>
                    <a:cubicBezTo>
                      <a:pt x="5" y="5"/>
                      <a:pt x="5" y="6"/>
                      <a:pt x="4" y="6"/>
                    </a:cubicBezTo>
                    <a:cubicBezTo>
                      <a:pt x="4" y="5"/>
                      <a:pt x="1" y="1"/>
                      <a:pt x="0" y="4"/>
                    </a:cubicBezTo>
                    <a:cubicBezTo>
                      <a:pt x="2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5" y="8"/>
                      <a:pt x="8" y="4"/>
                      <a:pt x="6" y="8"/>
                    </a:cubicBezTo>
                    <a:cubicBezTo>
                      <a:pt x="9" y="9"/>
                      <a:pt x="7" y="5"/>
                      <a:pt x="9" y="5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6"/>
                      <a:pt x="11" y="5"/>
                      <a:pt x="13" y="5"/>
                    </a:cubicBezTo>
                    <a:cubicBezTo>
                      <a:pt x="12" y="9"/>
                      <a:pt x="15" y="4"/>
                      <a:pt x="17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" name="Freeform 37"/>
              <p:cNvSpPr>
                <a:spLocks/>
              </p:cNvSpPr>
              <p:nvPr/>
            </p:nvSpPr>
            <p:spPr bwMode="auto">
              <a:xfrm>
                <a:off x="2997" y="3662"/>
                <a:ext cx="8" cy="15"/>
              </a:xfrm>
              <a:custGeom>
                <a:avLst/>
                <a:gdLst>
                  <a:gd name="T0" fmla="*/ 3 w 3"/>
                  <a:gd name="T1" fmla="*/ 2 h 5"/>
                  <a:gd name="T2" fmla="*/ 3 w 3"/>
                  <a:gd name="T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cubicBezTo>
                      <a:pt x="0" y="0"/>
                      <a:pt x="2" y="5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" name="Freeform 38"/>
              <p:cNvSpPr>
                <a:spLocks/>
              </p:cNvSpPr>
              <p:nvPr/>
            </p:nvSpPr>
            <p:spPr bwMode="auto">
              <a:xfrm>
                <a:off x="3045" y="3668"/>
                <a:ext cx="19" cy="29"/>
              </a:xfrm>
              <a:custGeom>
                <a:avLst/>
                <a:gdLst>
                  <a:gd name="T0" fmla="*/ 1 w 8"/>
                  <a:gd name="T1" fmla="*/ 7 h 10"/>
                  <a:gd name="T2" fmla="*/ 5 w 8"/>
                  <a:gd name="T3" fmla="*/ 6 h 10"/>
                  <a:gd name="T4" fmla="*/ 7 w 8"/>
                  <a:gd name="T5" fmla="*/ 6 h 10"/>
                  <a:gd name="T6" fmla="*/ 8 w 8"/>
                  <a:gd name="T7" fmla="*/ 7 h 10"/>
                  <a:gd name="T8" fmla="*/ 8 w 8"/>
                  <a:gd name="T9" fmla="*/ 2 h 10"/>
                  <a:gd name="T10" fmla="*/ 4 w 8"/>
                  <a:gd name="T11" fmla="*/ 0 h 10"/>
                  <a:gd name="T12" fmla="*/ 1 w 8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1" y="7"/>
                    </a:moveTo>
                    <a:cubicBezTo>
                      <a:pt x="3" y="8"/>
                      <a:pt x="3" y="7"/>
                      <a:pt x="5" y="6"/>
                    </a:cubicBezTo>
                    <a:cubicBezTo>
                      <a:pt x="5" y="10"/>
                      <a:pt x="6" y="6"/>
                      <a:pt x="7" y="6"/>
                    </a:cubicBezTo>
                    <a:cubicBezTo>
                      <a:pt x="7" y="6"/>
                      <a:pt x="7" y="7"/>
                      <a:pt x="8" y="7"/>
                    </a:cubicBezTo>
                    <a:cubicBezTo>
                      <a:pt x="7" y="4"/>
                      <a:pt x="8" y="5"/>
                      <a:pt x="8" y="2"/>
                    </a:cubicBezTo>
                    <a:cubicBezTo>
                      <a:pt x="6" y="2"/>
                      <a:pt x="6" y="1"/>
                      <a:pt x="4" y="0"/>
                    </a:cubicBezTo>
                    <a:cubicBezTo>
                      <a:pt x="3" y="2"/>
                      <a:pt x="0" y="3"/>
                      <a:pt x="1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" name="Freeform 39"/>
              <p:cNvSpPr>
                <a:spLocks/>
              </p:cNvSpPr>
              <p:nvPr/>
            </p:nvSpPr>
            <p:spPr bwMode="auto">
              <a:xfrm>
                <a:off x="3424" y="3648"/>
                <a:ext cx="52" cy="43"/>
              </a:xfrm>
              <a:custGeom>
                <a:avLst/>
                <a:gdLst>
                  <a:gd name="T0" fmla="*/ 21 w 22"/>
                  <a:gd name="T1" fmla="*/ 5 h 15"/>
                  <a:gd name="T2" fmla="*/ 19 w 22"/>
                  <a:gd name="T3" fmla="*/ 5 h 15"/>
                  <a:gd name="T4" fmla="*/ 20 w 22"/>
                  <a:gd name="T5" fmla="*/ 3 h 15"/>
                  <a:gd name="T6" fmla="*/ 20 w 22"/>
                  <a:gd name="T7" fmla="*/ 4 h 15"/>
                  <a:gd name="T8" fmla="*/ 17 w 22"/>
                  <a:gd name="T9" fmla="*/ 7 h 15"/>
                  <a:gd name="T10" fmla="*/ 14 w 22"/>
                  <a:gd name="T11" fmla="*/ 6 h 15"/>
                  <a:gd name="T12" fmla="*/ 12 w 22"/>
                  <a:gd name="T13" fmla="*/ 4 h 15"/>
                  <a:gd name="T14" fmla="*/ 12 w 22"/>
                  <a:gd name="T15" fmla="*/ 7 h 15"/>
                  <a:gd name="T16" fmla="*/ 13 w 22"/>
                  <a:gd name="T17" fmla="*/ 7 h 15"/>
                  <a:gd name="T18" fmla="*/ 9 w 22"/>
                  <a:gd name="T19" fmla="*/ 9 h 15"/>
                  <a:gd name="T20" fmla="*/ 8 w 22"/>
                  <a:gd name="T21" fmla="*/ 11 h 15"/>
                  <a:gd name="T22" fmla="*/ 5 w 22"/>
                  <a:gd name="T23" fmla="*/ 8 h 15"/>
                  <a:gd name="T24" fmla="*/ 4 w 22"/>
                  <a:gd name="T25" fmla="*/ 6 h 15"/>
                  <a:gd name="T26" fmla="*/ 0 w 22"/>
                  <a:gd name="T27" fmla="*/ 8 h 15"/>
                  <a:gd name="T28" fmla="*/ 1 w 22"/>
                  <a:gd name="T29" fmla="*/ 14 h 15"/>
                  <a:gd name="T30" fmla="*/ 4 w 22"/>
                  <a:gd name="T31" fmla="*/ 13 h 15"/>
                  <a:gd name="T32" fmla="*/ 6 w 22"/>
                  <a:gd name="T33" fmla="*/ 11 h 15"/>
                  <a:gd name="T34" fmla="*/ 8 w 22"/>
                  <a:gd name="T35" fmla="*/ 14 h 15"/>
                  <a:gd name="T36" fmla="*/ 9 w 22"/>
                  <a:gd name="T37" fmla="*/ 12 h 15"/>
                  <a:gd name="T38" fmla="*/ 13 w 22"/>
                  <a:gd name="T39" fmla="*/ 14 h 15"/>
                  <a:gd name="T40" fmla="*/ 13 w 22"/>
                  <a:gd name="T41" fmla="*/ 10 h 15"/>
                  <a:gd name="T42" fmla="*/ 15 w 22"/>
                  <a:gd name="T43" fmla="*/ 10 h 15"/>
                  <a:gd name="T44" fmla="*/ 15 w 22"/>
                  <a:gd name="T45" fmla="*/ 9 h 15"/>
                  <a:gd name="T46" fmla="*/ 20 w 22"/>
                  <a:gd name="T47" fmla="*/ 11 h 15"/>
                  <a:gd name="T48" fmla="*/ 20 w 22"/>
                  <a:gd name="T49" fmla="*/ 7 h 15"/>
                  <a:gd name="T50" fmla="*/ 22 w 22"/>
                  <a:gd name="T51" fmla="*/ 7 h 15"/>
                  <a:gd name="T52" fmla="*/ 21 w 22"/>
                  <a:gd name="T5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5">
                    <a:moveTo>
                      <a:pt x="21" y="5"/>
                    </a:moveTo>
                    <a:cubicBezTo>
                      <a:pt x="21" y="6"/>
                      <a:pt x="19" y="6"/>
                      <a:pt x="19" y="5"/>
                    </a:cubicBezTo>
                    <a:cubicBezTo>
                      <a:pt x="21" y="6"/>
                      <a:pt x="21" y="0"/>
                      <a:pt x="20" y="3"/>
                    </a:cubicBezTo>
                    <a:cubicBezTo>
                      <a:pt x="20" y="3"/>
                      <a:pt x="20" y="4"/>
                      <a:pt x="20" y="4"/>
                    </a:cubicBezTo>
                    <a:cubicBezTo>
                      <a:pt x="17" y="4"/>
                      <a:pt x="19" y="7"/>
                      <a:pt x="17" y="7"/>
                    </a:cubicBezTo>
                    <a:cubicBezTo>
                      <a:pt x="16" y="7"/>
                      <a:pt x="16" y="5"/>
                      <a:pt x="14" y="6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11" y="6"/>
                      <a:pt x="10" y="7"/>
                      <a:pt x="12" y="7"/>
                    </a:cubicBezTo>
                    <a:cubicBezTo>
                      <a:pt x="12" y="7"/>
                      <a:pt x="13" y="5"/>
                      <a:pt x="13" y="7"/>
                    </a:cubicBezTo>
                    <a:cubicBezTo>
                      <a:pt x="12" y="7"/>
                      <a:pt x="11" y="9"/>
                      <a:pt x="9" y="9"/>
                    </a:cubicBezTo>
                    <a:cubicBezTo>
                      <a:pt x="9" y="10"/>
                      <a:pt x="8" y="11"/>
                      <a:pt x="8" y="11"/>
                    </a:cubicBezTo>
                    <a:cubicBezTo>
                      <a:pt x="7" y="11"/>
                      <a:pt x="6" y="9"/>
                      <a:pt x="5" y="8"/>
                    </a:cubicBezTo>
                    <a:cubicBezTo>
                      <a:pt x="5" y="8"/>
                      <a:pt x="7" y="5"/>
                      <a:pt x="4" y="6"/>
                    </a:cubicBezTo>
                    <a:cubicBezTo>
                      <a:pt x="4" y="9"/>
                      <a:pt x="1" y="7"/>
                      <a:pt x="0" y="8"/>
                    </a:cubicBezTo>
                    <a:cubicBezTo>
                      <a:pt x="3" y="9"/>
                      <a:pt x="0" y="11"/>
                      <a:pt x="1" y="14"/>
                    </a:cubicBezTo>
                    <a:cubicBezTo>
                      <a:pt x="2" y="13"/>
                      <a:pt x="5" y="15"/>
                      <a:pt x="4" y="13"/>
                    </a:cubicBezTo>
                    <a:cubicBezTo>
                      <a:pt x="2" y="13"/>
                      <a:pt x="6" y="12"/>
                      <a:pt x="6" y="11"/>
                    </a:cubicBezTo>
                    <a:cubicBezTo>
                      <a:pt x="7" y="12"/>
                      <a:pt x="6" y="14"/>
                      <a:pt x="8" y="14"/>
                    </a:cubicBezTo>
                    <a:cubicBezTo>
                      <a:pt x="9" y="13"/>
                      <a:pt x="8" y="12"/>
                      <a:pt x="9" y="12"/>
                    </a:cubicBezTo>
                    <a:cubicBezTo>
                      <a:pt x="12" y="11"/>
                      <a:pt x="11" y="14"/>
                      <a:pt x="13" y="14"/>
                    </a:cubicBezTo>
                    <a:cubicBezTo>
                      <a:pt x="14" y="12"/>
                      <a:pt x="11" y="10"/>
                      <a:pt x="13" y="10"/>
                    </a:cubicBezTo>
                    <a:cubicBezTo>
                      <a:pt x="13" y="11"/>
                      <a:pt x="15" y="11"/>
                      <a:pt x="15" y="10"/>
                    </a:cubicBezTo>
                    <a:cubicBezTo>
                      <a:pt x="14" y="10"/>
                      <a:pt x="14" y="9"/>
                      <a:pt x="15" y="9"/>
                    </a:cubicBezTo>
                    <a:cubicBezTo>
                      <a:pt x="17" y="10"/>
                      <a:pt x="16" y="12"/>
                      <a:pt x="20" y="11"/>
                    </a:cubicBezTo>
                    <a:cubicBezTo>
                      <a:pt x="20" y="10"/>
                      <a:pt x="20" y="9"/>
                      <a:pt x="20" y="7"/>
                    </a:cubicBezTo>
                    <a:cubicBezTo>
                      <a:pt x="21" y="7"/>
                      <a:pt x="22" y="8"/>
                      <a:pt x="22" y="7"/>
                    </a:cubicBezTo>
                    <a:cubicBezTo>
                      <a:pt x="22" y="6"/>
                      <a:pt x="22" y="5"/>
                      <a:pt x="21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" name="Freeform 40"/>
              <p:cNvSpPr>
                <a:spLocks/>
              </p:cNvSpPr>
              <p:nvPr/>
            </p:nvSpPr>
            <p:spPr bwMode="auto">
              <a:xfrm>
                <a:off x="3495" y="3654"/>
                <a:ext cx="14" cy="14"/>
              </a:xfrm>
              <a:custGeom>
                <a:avLst/>
                <a:gdLst>
                  <a:gd name="T0" fmla="*/ 3 w 6"/>
                  <a:gd name="T1" fmla="*/ 2 h 5"/>
                  <a:gd name="T2" fmla="*/ 6 w 6"/>
                  <a:gd name="T3" fmla="*/ 2 h 5"/>
                  <a:gd name="T4" fmla="*/ 2 w 6"/>
                  <a:gd name="T5" fmla="*/ 1 h 5"/>
                  <a:gd name="T6" fmla="*/ 2 w 6"/>
                  <a:gd name="T7" fmla="*/ 4 h 5"/>
                  <a:gd name="T8" fmla="*/ 3 w 6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3" y="2"/>
                    </a:moveTo>
                    <a:cubicBezTo>
                      <a:pt x="5" y="0"/>
                      <a:pt x="5" y="5"/>
                      <a:pt x="6" y="2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2" y="1"/>
                      <a:pt x="0" y="3"/>
                      <a:pt x="2" y="4"/>
                    </a:cubicBezTo>
                    <a:cubicBezTo>
                      <a:pt x="2" y="3"/>
                      <a:pt x="2" y="2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" name="Freeform 41"/>
              <p:cNvSpPr>
                <a:spLocks/>
              </p:cNvSpPr>
              <p:nvPr/>
            </p:nvSpPr>
            <p:spPr bwMode="auto">
              <a:xfrm>
                <a:off x="3493" y="3665"/>
                <a:ext cx="19" cy="26"/>
              </a:xfrm>
              <a:custGeom>
                <a:avLst/>
                <a:gdLst>
                  <a:gd name="T0" fmla="*/ 6 w 8"/>
                  <a:gd name="T1" fmla="*/ 7 h 9"/>
                  <a:gd name="T2" fmla="*/ 5 w 8"/>
                  <a:gd name="T3" fmla="*/ 6 h 9"/>
                  <a:gd name="T4" fmla="*/ 4 w 8"/>
                  <a:gd name="T5" fmla="*/ 3 h 9"/>
                  <a:gd name="T6" fmla="*/ 6 w 8"/>
                  <a:gd name="T7" fmla="*/ 3 h 9"/>
                  <a:gd name="T8" fmla="*/ 6 w 8"/>
                  <a:gd name="T9" fmla="*/ 0 h 9"/>
                  <a:gd name="T10" fmla="*/ 1 w 8"/>
                  <a:gd name="T11" fmla="*/ 4 h 9"/>
                  <a:gd name="T12" fmla="*/ 4 w 8"/>
                  <a:gd name="T13" fmla="*/ 9 h 9"/>
                  <a:gd name="T14" fmla="*/ 8 w 8"/>
                  <a:gd name="T15" fmla="*/ 5 h 9"/>
                  <a:gd name="T16" fmla="*/ 6 w 8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6" y="7"/>
                    </a:moveTo>
                    <a:cubicBezTo>
                      <a:pt x="5" y="7"/>
                      <a:pt x="5" y="6"/>
                      <a:pt x="5" y="6"/>
                    </a:cubicBezTo>
                    <a:cubicBezTo>
                      <a:pt x="6" y="7"/>
                      <a:pt x="4" y="4"/>
                      <a:pt x="4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2"/>
                      <a:pt x="7" y="0"/>
                      <a:pt x="6" y="0"/>
                    </a:cubicBezTo>
                    <a:cubicBezTo>
                      <a:pt x="6" y="3"/>
                      <a:pt x="0" y="0"/>
                      <a:pt x="1" y="4"/>
                    </a:cubicBezTo>
                    <a:cubicBezTo>
                      <a:pt x="3" y="4"/>
                      <a:pt x="4" y="6"/>
                      <a:pt x="4" y="9"/>
                    </a:cubicBezTo>
                    <a:cubicBezTo>
                      <a:pt x="6" y="9"/>
                      <a:pt x="7" y="7"/>
                      <a:pt x="8" y="5"/>
                    </a:cubicBezTo>
                    <a:cubicBezTo>
                      <a:pt x="7" y="5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" name="Freeform 42"/>
              <p:cNvSpPr>
                <a:spLocks/>
              </p:cNvSpPr>
              <p:nvPr/>
            </p:nvSpPr>
            <p:spPr bwMode="auto">
              <a:xfrm>
                <a:off x="3407" y="3659"/>
                <a:ext cx="17" cy="29"/>
              </a:xfrm>
              <a:custGeom>
                <a:avLst/>
                <a:gdLst>
                  <a:gd name="T0" fmla="*/ 6 w 7"/>
                  <a:gd name="T1" fmla="*/ 2 h 10"/>
                  <a:gd name="T2" fmla="*/ 5 w 7"/>
                  <a:gd name="T3" fmla="*/ 0 h 10"/>
                  <a:gd name="T4" fmla="*/ 3 w 7"/>
                  <a:gd name="T5" fmla="*/ 0 h 10"/>
                  <a:gd name="T6" fmla="*/ 4 w 7"/>
                  <a:gd name="T7" fmla="*/ 3 h 10"/>
                  <a:gd name="T8" fmla="*/ 0 w 7"/>
                  <a:gd name="T9" fmla="*/ 3 h 10"/>
                  <a:gd name="T10" fmla="*/ 0 w 7"/>
                  <a:gd name="T11" fmla="*/ 7 h 10"/>
                  <a:gd name="T12" fmla="*/ 4 w 7"/>
                  <a:gd name="T13" fmla="*/ 5 h 10"/>
                  <a:gd name="T14" fmla="*/ 2 w 7"/>
                  <a:gd name="T15" fmla="*/ 7 h 10"/>
                  <a:gd name="T16" fmla="*/ 4 w 7"/>
                  <a:gd name="T17" fmla="*/ 7 h 10"/>
                  <a:gd name="T18" fmla="*/ 4 w 7"/>
                  <a:gd name="T19" fmla="*/ 10 h 10"/>
                  <a:gd name="T20" fmla="*/ 6 w 7"/>
                  <a:gd name="T21" fmla="*/ 7 h 10"/>
                  <a:gd name="T22" fmla="*/ 4 w 7"/>
                  <a:gd name="T23" fmla="*/ 3 h 10"/>
                  <a:gd name="T24" fmla="*/ 6 w 7"/>
                  <a:gd name="T25" fmla="*/ 4 h 10"/>
                  <a:gd name="T26" fmla="*/ 6 w 7"/>
                  <a:gd name="T2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0">
                    <a:moveTo>
                      <a:pt x="6" y="2"/>
                    </a:moveTo>
                    <a:cubicBezTo>
                      <a:pt x="6" y="3"/>
                      <a:pt x="5" y="2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1"/>
                      <a:pt x="4" y="2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4"/>
                      <a:pt x="1" y="6"/>
                      <a:pt x="0" y="7"/>
                    </a:cubicBezTo>
                    <a:cubicBezTo>
                      <a:pt x="2" y="7"/>
                      <a:pt x="2" y="5"/>
                      <a:pt x="4" y="5"/>
                    </a:cubicBezTo>
                    <a:cubicBezTo>
                      <a:pt x="4" y="6"/>
                      <a:pt x="2" y="7"/>
                      <a:pt x="2" y="7"/>
                    </a:cubicBezTo>
                    <a:cubicBezTo>
                      <a:pt x="2" y="8"/>
                      <a:pt x="5" y="6"/>
                      <a:pt x="4" y="7"/>
                    </a:cubicBezTo>
                    <a:cubicBezTo>
                      <a:pt x="4" y="8"/>
                      <a:pt x="1" y="9"/>
                      <a:pt x="4" y="10"/>
                    </a:cubicBezTo>
                    <a:cubicBezTo>
                      <a:pt x="4" y="8"/>
                      <a:pt x="6" y="9"/>
                      <a:pt x="6" y="7"/>
                    </a:cubicBezTo>
                    <a:cubicBezTo>
                      <a:pt x="5" y="7"/>
                      <a:pt x="4" y="5"/>
                      <a:pt x="4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6" y="3"/>
                      <a:pt x="7" y="0"/>
                      <a:pt x="6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1" name="Freeform 43"/>
              <p:cNvSpPr>
                <a:spLocks/>
              </p:cNvSpPr>
              <p:nvPr/>
            </p:nvSpPr>
            <p:spPr bwMode="auto">
              <a:xfrm>
                <a:off x="3402" y="3680"/>
                <a:ext cx="10" cy="8"/>
              </a:xfrm>
              <a:custGeom>
                <a:avLst/>
                <a:gdLst>
                  <a:gd name="T0" fmla="*/ 4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1"/>
                      <a:pt x="3" y="0"/>
                      <a:pt x="2" y="0"/>
                    </a:cubicBezTo>
                    <a:cubicBezTo>
                      <a:pt x="0" y="2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2" name="Freeform 44"/>
              <p:cNvSpPr>
                <a:spLocks/>
              </p:cNvSpPr>
              <p:nvPr/>
            </p:nvSpPr>
            <p:spPr bwMode="auto">
              <a:xfrm>
                <a:off x="3469" y="3680"/>
                <a:ext cx="7" cy="11"/>
              </a:xfrm>
              <a:custGeom>
                <a:avLst/>
                <a:gdLst>
                  <a:gd name="T0" fmla="*/ 2 w 3"/>
                  <a:gd name="T1" fmla="*/ 0 h 4"/>
                  <a:gd name="T2" fmla="*/ 1 w 3"/>
                  <a:gd name="T3" fmla="*/ 2 h 4"/>
                  <a:gd name="T4" fmla="*/ 0 w 3"/>
                  <a:gd name="T5" fmla="*/ 1 h 4"/>
                  <a:gd name="T6" fmla="*/ 1 w 3"/>
                  <a:gd name="T7" fmla="*/ 4 h 4"/>
                  <a:gd name="T8" fmla="*/ 2 w 3"/>
                  <a:gd name="T9" fmla="*/ 2 h 4"/>
                  <a:gd name="T10" fmla="*/ 3 w 3"/>
                  <a:gd name="T11" fmla="*/ 2 h 4"/>
                  <a:gd name="T12" fmla="*/ 2 w 3"/>
                  <a:gd name="T13" fmla="*/ 1 h 4"/>
                  <a:gd name="T14" fmla="*/ 2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3" y="3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3" name="Freeform 45"/>
              <p:cNvSpPr>
                <a:spLocks/>
              </p:cNvSpPr>
              <p:nvPr/>
            </p:nvSpPr>
            <p:spPr bwMode="auto">
              <a:xfrm>
                <a:off x="3481" y="3657"/>
                <a:ext cx="14" cy="34"/>
              </a:xfrm>
              <a:custGeom>
                <a:avLst/>
                <a:gdLst>
                  <a:gd name="T0" fmla="*/ 2 w 6"/>
                  <a:gd name="T1" fmla="*/ 5 h 12"/>
                  <a:gd name="T2" fmla="*/ 1 w 6"/>
                  <a:gd name="T3" fmla="*/ 3 h 12"/>
                  <a:gd name="T4" fmla="*/ 2 w 6"/>
                  <a:gd name="T5" fmla="*/ 0 h 12"/>
                  <a:gd name="T6" fmla="*/ 0 w 6"/>
                  <a:gd name="T7" fmla="*/ 1 h 12"/>
                  <a:gd name="T8" fmla="*/ 1 w 6"/>
                  <a:gd name="T9" fmla="*/ 8 h 12"/>
                  <a:gd name="T10" fmla="*/ 2 w 6"/>
                  <a:gd name="T11" fmla="*/ 11 h 12"/>
                  <a:gd name="T12" fmla="*/ 6 w 6"/>
                  <a:gd name="T13" fmla="*/ 12 h 12"/>
                  <a:gd name="T14" fmla="*/ 2 w 6"/>
                  <a:gd name="T1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2" y="5"/>
                    </a:moveTo>
                    <a:cubicBezTo>
                      <a:pt x="2" y="3"/>
                      <a:pt x="4" y="1"/>
                      <a:pt x="1" y="3"/>
                    </a:cubicBezTo>
                    <a:cubicBezTo>
                      <a:pt x="0" y="1"/>
                      <a:pt x="5" y="1"/>
                      <a:pt x="2" y="0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3"/>
                      <a:pt x="0" y="6"/>
                      <a:pt x="1" y="8"/>
                    </a:cubicBezTo>
                    <a:cubicBezTo>
                      <a:pt x="1" y="9"/>
                      <a:pt x="1" y="11"/>
                      <a:pt x="2" y="11"/>
                    </a:cubicBezTo>
                    <a:cubicBezTo>
                      <a:pt x="3" y="10"/>
                      <a:pt x="4" y="10"/>
                      <a:pt x="6" y="12"/>
                    </a:cubicBezTo>
                    <a:cubicBezTo>
                      <a:pt x="6" y="8"/>
                      <a:pt x="3" y="8"/>
                      <a:pt x="2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4" name="Freeform 46"/>
              <p:cNvSpPr>
                <a:spLocks noEditPoints="1"/>
              </p:cNvSpPr>
              <p:nvPr/>
            </p:nvSpPr>
            <p:spPr bwMode="auto">
              <a:xfrm>
                <a:off x="2862" y="3665"/>
                <a:ext cx="74" cy="26"/>
              </a:xfrm>
              <a:custGeom>
                <a:avLst/>
                <a:gdLst>
                  <a:gd name="T0" fmla="*/ 8 w 31"/>
                  <a:gd name="T1" fmla="*/ 1 h 9"/>
                  <a:gd name="T2" fmla="*/ 4 w 31"/>
                  <a:gd name="T3" fmla="*/ 1 h 9"/>
                  <a:gd name="T4" fmla="*/ 2 w 31"/>
                  <a:gd name="T5" fmla="*/ 6 h 9"/>
                  <a:gd name="T6" fmla="*/ 4 w 31"/>
                  <a:gd name="T7" fmla="*/ 5 h 9"/>
                  <a:gd name="T8" fmla="*/ 9 w 31"/>
                  <a:gd name="T9" fmla="*/ 7 h 9"/>
                  <a:gd name="T10" fmla="*/ 10 w 31"/>
                  <a:gd name="T11" fmla="*/ 5 h 9"/>
                  <a:gd name="T12" fmla="*/ 15 w 31"/>
                  <a:gd name="T13" fmla="*/ 5 h 9"/>
                  <a:gd name="T14" fmla="*/ 15 w 31"/>
                  <a:gd name="T15" fmla="*/ 7 h 9"/>
                  <a:gd name="T16" fmla="*/ 18 w 31"/>
                  <a:gd name="T17" fmla="*/ 6 h 9"/>
                  <a:gd name="T18" fmla="*/ 18 w 31"/>
                  <a:gd name="T19" fmla="*/ 4 h 9"/>
                  <a:gd name="T20" fmla="*/ 20 w 31"/>
                  <a:gd name="T21" fmla="*/ 5 h 9"/>
                  <a:gd name="T22" fmla="*/ 23 w 31"/>
                  <a:gd name="T23" fmla="*/ 3 h 9"/>
                  <a:gd name="T24" fmla="*/ 21 w 31"/>
                  <a:gd name="T25" fmla="*/ 7 h 9"/>
                  <a:gd name="T26" fmla="*/ 19 w 31"/>
                  <a:gd name="T27" fmla="*/ 8 h 9"/>
                  <a:gd name="T28" fmla="*/ 22 w 31"/>
                  <a:gd name="T29" fmla="*/ 9 h 9"/>
                  <a:gd name="T30" fmla="*/ 30 w 31"/>
                  <a:gd name="T31" fmla="*/ 6 h 9"/>
                  <a:gd name="T32" fmla="*/ 28 w 31"/>
                  <a:gd name="T33" fmla="*/ 1 h 9"/>
                  <a:gd name="T34" fmla="*/ 26 w 31"/>
                  <a:gd name="T35" fmla="*/ 5 h 9"/>
                  <a:gd name="T36" fmla="*/ 27 w 31"/>
                  <a:gd name="T37" fmla="*/ 1 h 9"/>
                  <a:gd name="T38" fmla="*/ 25 w 31"/>
                  <a:gd name="T39" fmla="*/ 5 h 9"/>
                  <a:gd name="T40" fmla="*/ 24 w 31"/>
                  <a:gd name="T41" fmla="*/ 1 h 9"/>
                  <a:gd name="T42" fmla="*/ 20 w 31"/>
                  <a:gd name="T43" fmla="*/ 3 h 9"/>
                  <a:gd name="T44" fmla="*/ 18 w 31"/>
                  <a:gd name="T45" fmla="*/ 1 h 9"/>
                  <a:gd name="T46" fmla="*/ 19 w 31"/>
                  <a:gd name="T47" fmla="*/ 3 h 9"/>
                  <a:gd name="T48" fmla="*/ 18 w 31"/>
                  <a:gd name="T49" fmla="*/ 1 h 9"/>
                  <a:gd name="T50" fmla="*/ 14 w 31"/>
                  <a:gd name="T51" fmla="*/ 5 h 9"/>
                  <a:gd name="T52" fmla="*/ 8 w 31"/>
                  <a:gd name="T53" fmla="*/ 3 h 9"/>
                  <a:gd name="T54" fmla="*/ 8 w 31"/>
                  <a:gd name="T55" fmla="*/ 1 h 9"/>
                  <a:gd name="T56" fmla="*/ 8 w 31"/>
                  <a:gd name="T57" fmla="*/ 6 h 9"/>
                  <a:gd name="T58" fmla="*/ 7 w 31"/>
                  <a:gd name="T59" fmla="*/ 2 h 9"/>
                  <a:gd name="T60" fmla="*/ 8 w 31"/>
                  <a:gd name="T6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1" h="9">
                    <a:moveTo>
                      <a:pt x="8" y="1"/>
                    </a:moveTo>
                    <a:cubicBezTo>
                      <a:pt x="7" y="1"/>
                      <a:pt x="5" y="2"/>
                      <a:pt x="4" y="1"/>
                    </a:cubicBezTo>
                    <a:cubicBezTo>
                      <a:pt x="6" y="5"/>
                      <a:pt x="0" y="4"/>
                      <a:pt x="2" y="6"/>
                    </a:cubicBezTo>
                    <a:cubicBezTo>
                      <a:pt x="2" y="5"/>
                      <a:pt x="4" y="5"/>
                      <a:pt x="4" y="5"/>
                    </a:cubicBezTo>
                    <a:cubicBezTo>
                      <a:pt x="2" y="8"/>
                      <a:pt x="8" y="8"/>
                      <a:pt x="9" y="7"/>
                    </a:cubicBezTo>
                    <a:cubicBezTo>
                      <a:pt x="9" y="7"/>
                      <a:pt x="9" y="5"/>
                      <a:pt x="10" y="5"/>
                    </a:cubicBezTo>
                    <a:cubicBezTo>
                      <a:pt x="12" y="9"/>
                      <a:pt x="12" y="5"/>
                      <a:pt x="15" y="5"/>
                    </a:cubicBezTo>
                    <a:cubicBezTo>
                      <a:pt x="15" y="6"/>
                      <a:pt x="14" y="7"/>
                      <a:pt x="15" y="7"/>
                    </a:cubicBezTo>
                    <a:cubicBezTo>
                      <a:pt x="15" y="4"/>
                      <a:pt x="19" y="8"/>
                      <a:pt x="18" y="6"/>
                    </a:cubicBezTo>
                    <a:cubicBezTo>
                      <a:pt x="18" y="6"/>
                      <a:pt x="16" y="4"/>
                      <a:pt x="18" y="4"/>
                    </a:cubicBezTo>
                    <a:cubicBezTo>
                      <a:pt x="19" y="4"/>
                      <a:pt x="18" y="6"/>
                      <a:pt x="20" y="5"/>
                    </a:cubicBezTo>
                    <a:cubicBezTo>
                      <a:pt x="22" y="5"/>
                      <a:pt x="21" y="3"/>
                      <a:pt x="23" y="3"/>
                    </a:cubicBezTo>
                    <a:cubicBezTo>
                      <a:pt x="22" y="4"/>
                      <a:pt x="22" y="6"/>
                      <a:pt x="21" y="7"/>
                    </a:cubicBezTo>
                    <a:cubicBezTo>
                      <a:pt x="21" y="6"/>
                      <a:pt x="19" y="7"/>
                      <a:pt x="19" y="8"/>
                    </a:cubicBezTo>
                    <a:cubicBezTo>
                      <a:pt x="21" y="8"/>
                      <a:pt x="21" y="9"/>
                      <a:pt x="22" y="9"/>
                    </a:cubicBezTo>
                    <a:cubicBezTo>
                      <a:pt x="23" y="7"/>
                      <a:pt x="27" y="5"/>
                      <a:pt x="30" y="6"/>
                    </a:cubicBezTo>
                    <a:cubicBezTo>
                      <a:pt x="31" y="3"/>
                      <a:pt x="30" y="1"/>
                      <a:pt x="28" y="1"/>
                    </a:cubicBezTo>
                    <a:cubicBezTo>
                      <a:pt x="27" y="2"/>
                      <a:pt x="28" y="5"/>
                      <a:pt x="26" y="5"/>
                    </a:cubicBezTo>
                    <a:cubicBezTo>
                      <a:pt x="26" y="4"/>
                      <a:pt x="26" y="2"/>
                      <a:pt x="27" y="1"/>
                    </a:cubicBezTo>
                    <a:cubicBezTo>
                      <a:pt x="24" y="0"/>
                      <a:pt x="27" y="5"/>
                      <a:pt x="25" y="5"/>
                    </a:cubicBezTo>
                    <a:cubicBezTo>
                      <a:pt x="24" y="4"/>
                      <a:pt x="26" y="1"/>
                      <a:pt x="24" y="1"/>
                    </a:cubicBezTo>
                    <a:cubicBezTo>
                      <a:pt x="24" y="3"/>
                      <a:pt x="21" y="2"/>
                      <a:pt x="20" y="3"/>
                    </a:cubicBezTo>
                    <a:cubicBezTo>
                      <a:pt x="22" y="1"/>
                      <a:pt x="20" y="1"/>
                      <a:pt x="18" y="1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8" y="2"/>
                      <a:pt x="15" y="4"/>
                      <a:pt x="18" y="1"/>
                    </a:cubicBezTo>
                    <a:cubicBezTo>
                      <a:pt x="15" y="1"/>
                      <a:pt x="16" y="5"/>
                      <a:pt x="14" y="5"/>
                    </a:cubicBezTo>
                    <a:cubicBezTo>
                      <a:pt x="16" y="0"/>
                      <a:pt x="11" y="4"/>
                      <a:pt x="8" y="3"/>
                    </a:cubicBezTo>
                    <a:cubicBezTo>
                      <a:pt x="8" y="3"/>
                      <a:pt x="8" y="2"/>
                      <a:pt x="8" y="1"/>
                    </a:cubicBezTo>
                    <a:close/>
                    <a:moveTo>
                      <a:pt x="8" y="6"/>
                    </a:moveTo>
                    <a:cubicBezTo>
                      <a:pt x="7" y="7"/>
                      <a:pt x="3" y="2"/>
                      <a:pt x="7" y="2"/>
                    </a:cubicBezTo>
                    <a:cubicBezTo>
                      <a:pt x="4" y="4"/>
                      <a:pt x="9" y="5"/>
                      <a:pt x="8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5" name="Freeform 47"/>
              <p:cNvSpPr>
                <a:spLocks/>
              </p:cNvSpPr>
              <p:nvPr/>
            </p:nvSpPr>
            <p:spPr bwMode="auto">
              <a:xfrm>
                <a:off x="2667" y="3665"/>
                <a:ext cx="54" cy="32"/>
              </a:xfrm>
              <a:custGeom>
                <a:avLst/>
                <a:gdLst>
                  <a:gd name="T0" fmla="*/ 19 w 23"/>
                  <a:gd name="T1" fmla="*/ 6 h 11"/>
                  <a:gd name="T2" fmla="*/ 23 w 23"/>
                  <a:gd name="T3" fmla="*/ 2 h 11"/>
                  <a:gd name="T4" fmla="*/ 17 w 23"/>
                  <a:gd name="T5" fmla="*/ 3 h 11"/>
                  <a:gd name="T6" fmla="*/ 15 w 23"/>
                  <a:gd name="T7" fmla="*/ 2 h 11"/>
                  <a:gd name="T8" fmla="*/ 15 w 23"/>
                  <a:gd name="T9" fmla="*/ 1 h 11"/>
                  <a:gd name="T10" fmla="*/ 12 w 23"/>
                  <a:gd name="T11" fmla="*/ 2 h 11"/>
                  <a:gd name="T12" fmla="*/ 10 w 23"/>
                  <a:gd name="T13" fmla="*/ 1 h 11"/>
                  <a:gd name="T14" fmla="*/ 8 w 23"/>
                  <a:gd name="T15" fmla="*/ 2 h 11"/>
                  <a:gd name="T16" fmla="*/ 8 w 23"/>
                  <a:gd name="T17" fmla="*/ 4 h 11"/>
                  <a:gd name="T18" fmla="*/ 1 w 23"/>
                  <a:gd name="T19" fmla="*/ 3 h 11"/>
                  <a:gd name="T20" fmla="*/ 2 w 23"/>
                  <a:gd name="T21" fmla="*/ 1 h 11"/>
                  <a:gd name="T22" fmla="*/ 0 w 23"/>
                  <a:gd name="T23" fmla="*/ 1 h 11"/>
                  <a:gd name="T24" fmla="*/ 0 w 23"/>
                  <a:gd name="T25" fmla="*/ 5 h 11"/>
                  <a:gd name="T26" fmla="*/ 0 w 23"/>
                  <a:gd name="T27" fmla="*/ 5 h 11"/>
                  <a:gd name="T28" fmla="*/ 3 w 23"/>
                  <a:gd name="T29" fmla="*/ 6 h 11"/>
                  <a:gd name="T30" fmla="*/ 5 w 23"/>
                  <a:gd name="T31" fmla="*/ 5 h 11"/>
                  <a:gd name="T32" fmla="*/ 6 w 23"/>
                  <a:gd name="T33" fmla="*/ 3 h 11"/>
                  <a:gd name="T34" fmla="*/ 6 w 23"/>
                  <a:gd name="T35" fmla="*/ 5 h 11"/>
                  <a:gd name="T36" fmla="*/ 15 w 23"/>
                  <a:gd name="T37" fmla="*/ 7 h 11"/>
                  <a:gd name="T38" fmla="*/ 18 w 23"/>
                  <a:gd name="T39" fmla="*/ 5 h 11"/>
                  <a:gd name="T40" fmla="*/ 23 w 23"/>
                  <a:gd name="T41" fmla="*/ 9 h 11"/>
                  <a:gd name="T42" fmla="*/ 19 w 23"/>
                  <a:gd name="T4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1">
                    <a:moveTo>
                      <a:pt x="19" y="6"/>
                    </a:moveTo>
                    <a:cubicBezTo>
                      <a:pt x="22" y="6"/>
                      <a:pt x="22" y="4"/>
                      <a:pt x="23" y="2"/>
                    </a:cubicBezTo>
                    <a:cubicBezTo>
                      <a:pt x="19" y="2"/>
                      <a:pt x="20" y="2"/>
                      <a:pt x="17" y="3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5" y="2"/>
                      <a:pt x="15" y="1"/>
                      <a:pt x="15" y="1"/>
                    </a:cubicBezTo>
                    <a:cubicBezTo>
                      <a:pt x="14" y="1"/>
                      <a:pt x="13" y="2"/>
                      <a:pt x="12" y="2"/>
                    </a:cubicBezTo>
                    <a:cubicBezTo>
                      <a:pt x="12" y="2"/>
                      <a:pt x="11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9" y="2"/>
                      <a:pt x="9" y="4"/>
                      <a:pt x="8" y="4"/>
                    </a:cubicBezTo>
                    <a:cubicBezTo>
                      <a:pt x="8" y="0"/>
                      <a:pt x="3" y="3"/>
                      <a:pt x="1" y="3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1" y="7"/>
                      <a:pt x="3" y="6"/>
                    </a:cubicBezTo>
                    <a:cubicBezTo>
                      <a:pt x="4" y="6"/>
                      <a:pt x="4" y="5"/>
                      <a:pt x="5" y="5"/>
                    </a:cubicBezTo>
                    <a:cubicBezTo>
                      <a:pt x="5" y="5"/>
                      <a:pt x="5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5"/>
                      <a:pt x="12" y="6"/>
                      <a:pt x="15" y="7"/>
                    </a:cubicBezTo>
                    <a:cubicBezTo>
                      <a:pt x="15" y="6"/>
                      <a:pt x="17" y="5"/>
                      <a:pt x="18" y="5"/>
                    </a:cubicBezTo>
                    <a:cubicBezTo>
                      <a:pt x="19" y="6"/>
                      <a:pt x="21" y="11"/>
                      <a:pt x="23" y="9"/>
                    </a:cubicBezTo>
                    <a:cubicBezTo>
                      <a:pt x="22" y="8"/>
                      <a:pt x="20" y="8"/>
                      <a:pt x="19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6" name="Freeform 48"/>
              <p:cNvSpPr>
                <a:spLocks/>
              </p:cNvSpPr>
              <p:nvPr/>
            </p:nvSpPr>
            <p:spPr bwMode="auto">
              <a:xfrm>
                <a:off x="2926" y="3685"/>
                <a:ext cx="7" cy="12"/>
              </a:xfrm>
              <a:custGeom>
                <a:avLst/>
                <a:gdLst>
                  <a:gd name="T0" fmla="*/ 2 w 3"/>
                  <a:gd name="T1" fmla="*/ 2 h 4"/>
                  <a:gd name="T2" fmla="*/ 2 w 3"/>
                  <a:gd name="T3" fmla="*/ 3 h 4"/>
                  <a:gd name="T4" fmla="*/ 0 w 3"/>
                  <a:gd name="T5" fmla="*/ 1 h 4"/>
                  <a:gd name="T6" fmla="*/ 0 w 3"/>
                  <a:gd name="T7" fmla="*/ 3 h 4"/>
                  <a:gd name="T8" fmla="*/ 2 w 3"/>
                  <a:gd name="T9" fmla="*/ 4 h 4"/>
                  <a:gd name="T10" fmla="*/ 2 w 3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0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2" y="4"/>
                      <a:pt x="2" y="4"/>
                    </a:cubicBezTo>
                    <a:cubicBezTo>
                      <a:pt x="3" y="4"/>
                      <a:pt x="3" y="0"/>
                      <a:pt x="2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7" name="Freeform 49"/>
              <p:cNvSpPr>
                <a:spLocks/>
              </p:cNvSpPr>
              <p:nvPr/>
            </p:nvSpPr>
            <p:spPr bwMode="auto">
              <a:xfrm>
                <a:off x="2795" y="3668"/>
                <a:ext cx="26" cy="20"/>
              </a:xfrm>
              <a:custGeom>
                <a:avLst/>
                <a:gdLst>
                  <a:gd name="T0" fmla="*/ 11 w 11"/>
                  <a:gd name="T1" fmla="*/ 5 h 7"/>
                  <a:gd name="T2" fmla="*/ 11 w 11"/>
                  <a:gd name="T3" fmla="*/ 3 h 7"/>
                  <a:gd name="T4" fmla="*/ 4 w 11"/>
                  <a:gd name="T5" fmla="*/ 0 h 7"/>
                  <a:gd name="T6" fmla="*/ 3 w 11"/>
                  <a:gd name="T7" fmla="*/ 2 h 7"/>
                  <a:gd name="T8" fmla="*/ 1 w 11"/>
                  <a:gd name="T9" fmla="*/ 4 h 7"/>
                  <a:gd name="T10" fmla="*/ 3 w 11"/>
                  <a:gd name="T11" fmla="*/ 4 h 7"/>
                  <a:gd name="T12" fmla="*/ 3 w 11"/>
                  <a:gd name="T13" fmla="*/ 6 h 7"/>
                  <a:gd name="T14" fmla="*/ 11 w 11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11" y="5"/>
                    </a:moveTo>
                    <a:cubicBezTo>
                      <a:pt x="11" y="4"/>
                      <a:pt x="11" y="4"/>
                      <a:pt x="11" y="3"/>
                    </a:cubicBezTo>
                    <a:cubicBezTo>
                      <a:pt x="7" y="3"/>
                      <a:pt x="7" y="3"/>
                      <a:pt x="4" y="0"/>
                    </a:cubicBezTo>
                    <a:cubicBezTo>
                      <a:pt x="4" y="2"/>
                      <a:pt x="2" y="1"/>
                      <a:pt x="3" y="2"/>
                    </a:cubicBezTo>
                    <a:cubicBezTo>
                      <a:pt x="5" y="3"/>
                      <a:pt x="1" y="1"/>
                      <a:pt x="1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0" y="6"/>
                      <a:pt x="5" y="3"/>
                      <a:pt x="3" y="6"/>
                    </a:cubicBezTo>
                    <a:cubicBezTo>
                      <a:pt x="7" y="7"/>
                      <a:pt x="8" y="5"/>
                      <a:pt x="11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8" name="Freeform 50"/>
              <p:cNvSpPr>
                <a:spLocks/>
              </p:cNvSpPr>
              <p:nvPr/>
            </p:nvSpPr>
            <p:spPr bwMode="auto">
              <a:xfrm>
                <a:off x="2852" y="3671"/>
                <a:ext cx="7" cy="9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3 h 3"/>
                  <a:gd name="T6" fmla="*/ 2 w 3"/>
                  <a:gd name="T7" fmla="*/ 3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9" name="Freeform 51"/>
              <p:cNvSpPr>
                <a:spLocks/>
              </p:cNvSpPr>
              <p:nvPr/>
            </p:nvSpPr>
            <p:spPr bwMode="auto">
              <a:xfrm>
                <a:off x="2821" y="3668"/>
                <a:ext cx="46" cy="26"/>
              </a:xfrm>
              <a:custGeom>
                <a:avLst/>
                <a:gdLst>
                  <a:gd name="T0" fmla="*/ 16 w 19"/>
                  <a:gd name="T1" fmla="*/ 6 h 9"/>
                  <a:gd name="T2" fmla="*/ 18 w 19"/>
                  <a:gd name="T3" fmla="*/ 2 h 9"/>
                  <a:gd name="T4" fmla="*/ 16 w 19"/>
                  <a:gd name="T5" fmla="*/ 4 h 9"/>
                  <a:gd name="T6" fmla="*/ 10 w 19"/>
                  <a:gd name="T7" fmla="*/ 0 h 9"/>
                  <a:gd name="T8" fmla="*/ 6 w 19"/>
                  <a:gd name="T9" fmla="*/ 1 h 9"/>
                  <a:gd name="T10" fmla="*/ 3 w 19"/>
                  <a:gd name="T11" fmla="*/ 2 h 9"/>
                  <a:gd name="T12" fmla="*/ 0 w 19"/>
                  <a:gd name="T13" fmla="*/ 1 h 9"/>
                  <a:gd name="T14" fmla="*/ 0 w 19"/>
                  <a:gd name="T15" fmla="*/ 5 h 9"/>
                  <a:gd name="T16" fmla="*/ 5 w 19"/>
                  <a:gd name="T17" fmla="*/ 4 h 9"/>
                  <a:gd name="T18" fmla="*/ 7 w 19"/>
                  <a:gd name="T19" fmla="*/ 8 h 9"/>
                  <a:gd name="T20" fmla="*/ 10 w 19"/>
                  <a:gd name="T21" fmla="*/ 8 h 9"/>
                  <a:gd name="T22" fmla="*/ 11 w 19"/>
                  <a:gd name="T23" fmla="*/ 4 h 9"/>
                  <a:gd name="T24" fmla="*/ 14 w 19"/>
                  <a:gd name="T25" fmla="*/ 8 h 9"/>
                  <a:gd name="T26" fmla="*/ 15 w 19"/>
                  <a:gd name="T27" fmla="*/ 9 h 9"/>
                  <a:gd name="T28" fmla="*/ 16 w 19"/>
                  <a:gd name="T2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9">
                    <a:moveTo>
                      <a:pt x="16" y="6"/>
                    </a:moveTo>
                    <a:cubicBezTo>
                      <a:pt x="19" y="6"/>
                      <a:pt x="17" y="3"/>
                      <a:pt x="18" y="2"/>
                    </a:cubicBezTo>
                    <a:cubicBezTo>
                      <a:pt x="15" y="1"/>
                      <a:pt x="17" y="5"/>
                      <a:pt x="16" y="4"/>
                    </a:cubicBezTo>
                    <a:cubicBezTo>
                      <a:pt x="13" y="6"/>
                      <a:pt x="11" y="2"/>
                      <a:pt x="10" y="0"/>
                    </a:cubicBezTo>
                    <a:cubicBezTo>
                      <a:pt x="7" y="1"/>
                      <a:pt x="7" y="0"/>
                      <a:pt x="6" y="1"/>
                    </a:cubicBezTo>
                    <a:cubicBezTo>
                      <a:pt x="6" y="2"/>
                      <a:pt x="3" y="2"/>
                      <a:pt x="3" y="2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3" y="6"/>
                      <a:pt x="4" y="4"/>
                      <a:pt x="5" y="4"/>
                    </a:cubicBezTo>
                    <a:cubicBezTo>
                      <a:pt x="6" y="6"/>
                      <a:pt x="5" y="6"/>
                      <a:pt x="7" y="8"/>
                    </a:cubicBezTo>
                    <a:cubicBezTo>
                      <a:pt x="9" y="8"/>
                      <a:pt x="8" y="6"/>
                      <a:pt x="10" y="8"/>
                    </a:cubicBezTo>
                    <a:cubicBezTo>
                      <a:pt x="10" y="5"/>
                      <a:pt x="10" y="4"/>
                      <a:pt x="11" y="4"/>
                    </a:cubicBezTo>
                    <a:cubicBezTo>
                      <a:pt x="11" y="6"/>
                      <a:pt x="14" y="6"/>
                      <a:pt x="14" y="8"/>
                    </a:cubicBezTo>
                    <a:cubicBezTo>
                      <a:pt x="14" y="9"/>
                      <a:pt x="14" y="9"/>
                      <a:pt x="15" y="9"/>
                    </a:cubicBezTo>
                    <a:cubicBezTo>
                      <a:pt x="15" y="8"/>
                      <a:pt x="14" y="6"/>
                      <a:pt x="16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0" name="Freeform 52"/>
              <p:cNvSpPr>
                <a:spLocks/>
              </p:cNvSpPr>
              <p:nvPr/>
            </p:nvSpPr>
            <p:spPr bwMode="auto">
              <a:xfrm>
                <a:off x="2762" y="3665"/>
                <a:ext cx="33" cy="26"/>
              </a:xfrm>
              <a:custGeom>
                <a:avLst/>
                <a:gdLst>
                  <a:gd name="T0" fmla="*/ 14 w 14"/>
                  <a:gd name="T1" fmla="*/ 5 h 9"/>
                  <a:gd name="T2" fmla="*/ 11 w 14"/>
                  <a:gd name="T3" fmla="*/ 3 h 9"/>
                  <a:gd name="T4" fmla="*/ 10 w 14"/>
                  <a:gd name="T5" fmla="*/ 5 h 9"/>
                  <a:gd name="T6" fmla="*/ 8 w 14"/>
                  <a:gd name="T7" fmla="*/ 2 h 9"/>
                  <a:gd name="T8" fmla="*/ 5 w 14"/>
                  <a:gd name="T9" fmla="*/ 5 h 9"/>
                  <a:gd name="T10" fmla="*/ 5 w 14"/>
                  <a:gd name="T11" fmla="*/ 5 h 9"/>
                  <a:gd name="T12" fmla="*/ 6 w 14"/>
                  <a:gd name="T13" fmla="*/ 2 h 9"/>
                  <a:gd name="T14" fmla="*/ 2 w 14"/>
                  <a:gd name="T15" fmla="*/ 5 h 9"/>
                  <a:gd name="T16" fmla="*/ 0 w 14"/>
                  <a:gd name="T17" fmla="*/ 3 h 9"/>
                  <a:gd name="T18" fmla="*/ 1 w 14"/>
                  <a:gd name="T19" fmla="*/ 7 h 9"/>
                  <a:gd name="T20" fmla="*/ 5 w 14"/>
                  <a:gd name="T21" fmla="*/ 8 h 9"/>
                  <a:gd name="T22" fmla="*/ 9 w 14"/>
                  <a:gd name="T23" fmla="*/ 6 h 9"/>
                  <a:gd name="T24" fmla="*/ 10 w 14"/>
                  <a:gd name="T25" fmla="*/ 8 h 9"/>
                  <a:gd name="T26" fmla="*/ 14 w 14"/>
                  <a:gd name="T27" fmla="*/ 6 h 9"/>
                  <a:gd name="T28" fmla="*/ 14 w 14"/>
                  <a:gd name="T2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9">
                    <a:moveTo>
                      <a:pt x="14" y="5"/>
                    </a:moveTo>
                    <a:cubicBezTo>
                      <a:pt x="13" y="4"/>
                      <a:pt x="12" y="0"/>
                      <a:pt x="11" y="3"/>
                    </a:cubicBezTo>
                    <a:cubicBezTo>
                      <a:pt x="13" y="3"/>
                      <a:pt x="11" y="6"/>
                      <a:pt x="10" y="5"/>
                    </a:cubicBezTo>
                    <a:cubicBezTo>
                      <a:pt x="11" y="3"/>
                      <a:pt x="9" y="3"/>
                      <a:pt x="8" y="2"/>
                    </a:cubicBezTo>
                    <a:cubicBezTo>
                      <a:pt x="8" y="4"/>
                      <a:pt x="5" y="3"/>
                      <a:pt x="5" y="5"/>
                    </a:cubicBezTo>
                    <a:cubicBezTo>
                      <a:pt x="5" y="5"/>
                      <a:pt x="6" y="5"/>
                      <a:pt x="5" y="5"/>
                    </a:cubicBezTo>
                    <a:cubicBezTo>
                      <a:pt x="2" y="5"/>
                      <a:pt x="6" y="3"/>
                      <a:pt x="6" y="2"/>
                    </a:cubicBezTo>
                    <a:cubicBezTo>
                      <a:pt x="3" y="1"/>
                      <a:pt x="4" y="5"/>
                      <a:pt x="2" y="5"/>
                    </a:cubicBezTo>
                    <a:cubicBezTo>
                      <a:pt x="3" y="3"/>
                      <a:pt x="0" y="1"/>
                      <a:pt x="0" y="3"/>
                    </a:cubicBezTo>
                    <a:cubicBezTo>
                      <a:pt x="1" y="4"/>
                      <a:pt x="0" y="5"/>
                      <a:pt x="1" y="7"/>
                    </a:cubicBezTo>
                    <a:cubicBezTo>
                      <a:pt x="3" y="7"/>
                      <a:pt x="4" y="7"/>
                      <a:pt x="5" y="8"/>
                    </a:cubicBezTo>
                    <a:cubicBezTo>
                      <a:pt x="4" y="5"/>
                      <a:pt x="7" y="7"/>
                      <a:pt x="9" y="6"/>
                    </a:cubicBezTo>
                    <a:cubicBezTo>
                      <a:pt x="9" y="7"/>
                      <a:pt x="9" y="8"/>
                      <a:pt x="10" y="8"/>
                    </a:cubicBezTo>
                    <a:cubicBezTo>
                      <a:pt x="9" y="4"/>
                      <a:pt x="13" y="9"/>
                      <a:pt x="14" y="6"/>
                    </a:cubicBezTo>
                    <a:cubicBezTo>
                      <a:pt x="12" y="6"/>
                      <a:pt x="14" y="5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1" name="Freeform 53"/>
              <p:cNvSpPr>
                <a:spLocks/>
              </p:cNvSpPr>
              <p:nvPr/>
            </p:nvSpPr>
            <p:spPr bwMode="auto">
              <a:xfrm>
                <a:off x="2890" y="3688"/>
                <a:ext cx="7" cy="6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1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  <a:gd name="T10" fmla="*/ 2 w 3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1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3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3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2" name="Freeform 54"/>
              <p:cNvSpPr>
                <a:spLocks/>
              </p:cNvSpPr>
              <p:nvPr/>
            </p:nvSpPr>
            <p:spPr bwMode="auto">
              <a:xfrm>
                <a:off x="2817" y="3682"/>
                <a:ext cx="4" cy="12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2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2" y="2"/>
                      <a:pt x="2" y="2"/>
                    </a:cubicBezTo>
                    <a:cubicBezTo>
                      <a:pt x="1" y="2"/>
                      <a:pt x="1" y="0"/>
                      <a:pt x="0" y="2"/>
                    </a:cubicBezTo>
                    <a:cubicBezTo>
                      <a:pt x="1" y="2"/>
                      <a:pt x="0" y="4"/>
                      <a:pt x="2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3" name="Freeform 55"/>
              <p:cNvSpPr>
                <a:spLocks/>
              </p:cNvSpPr>
              <p:nvPr/>
            </p:nvSpPr>
            <p:spPr bwMode="auto">
              <a:xfrm>
                <a:off x="2738" y="3685"/>
                <a:ext cx="14" cy="12"/>
              </a:xfrm>
              <a:custGeom>
                <a:avLst/>
                <a:gdLst>
                  <a:gd name="T0" fmla="*/ 4 w 6"/>
                  <a:gd name="T1" fmla="*/ 1 h 4"/>
                  <a:gd name="T2" fmla="*/ 3 w 6"/>
                  <a:gd name="T3" fmla="*/ 3 h 4"/>
                  <a:gd name="T4" fmla="*/ 6 w 6"/>
                  <a:gd name="T5" fmla="*/ 1 h 4"/>
                  <a:gd name="T6" fmla="*/ 4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3" y="0"/>
                      <a:pt x="0" y="4"/>
                      <a:pt x="3" y="3"/>
                    </a:cubicBezTo>
                    <a:cubicBezTo>
                      <a:pt x="3" y="2"/>
                      <a:pt x="6" y="2"/>
                      <a:pt x="6" y="1"/>
                    </a:cubicBezTo>
                    <a:cubicBezTo>
                      <a:pt x="4" y="1"/>
                      <a:pt x="4" y="2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2721" y="3668"/>
                <a:ext cx="41" cy="23"/>
              </a:xfrm>
              <a:custGeom>
                <a:avLst/>
                <a:gdLst>
                  <a:gd name="T0" fmla="*/ 17 w 17"/>
                  <a:gd name="T1" fmla="*/ 4 h 8"/>
                  <a:gd name="T2" fmla="*/ 15 w 17"/>
                  <a:gd name="T3" fmla="*/ 1 h 8"/>
                  <a:gd name="T4" fmla="*/ 10 w 17"/>
                  <a:gd name="T5" fmla="*/ 3 h 8"/>
                  <a:gd name="T6" fmla="*/ 7 w 17"/>
                  <a:gd name="T7" fmla="*/ 2 h 8"/>
                  <a:gd name="T8" fmla="*/ 4 w 17"/>
                  <a:gd name="T9" fmla="*/ 4 h 8"/>
                  <a:gd name="T10" fmla="*/ 5 w 17"/>
                  <a:gd name="T11" fmla="*/ 0 h 8"/>
                  <a:gd name="T12" fmla="*/ 1 w 17"/>
                  <a:gd name="T13" fmla="*/ 1 h 8"/>
                  <a:gd name="T14" fmla="*/ 0 w 17"/>
                  <a:gd name="T15" fmla="*/ 4 h 8"/>
                  <a:gd name="T16" fmla="*/ 4 w 17"/>
                  <a:gd name="T17" fmla="*/ 5 h 8"/>
                  <a:gd name="T18" fmla="*/ 6 w 17"/>
                  <a:gd name="T19" fmla="*/ 5 h 8"/>
                  <a:gd name="T20" fmla="*/ 8 w 17"/>
                  <a:gd name="T21" fmla="*/ 4 h 8"/>
                  <a:gd name="T22" fmla="*/ 11 w 17"/>
                  <a:gd name="T23" fmla="*/ 4 h 8"/>
                  <a:gd name="T24" fmla="*/ 17 w 17"/>
                  <a:gd name="T2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8">
                    <a:moveTo>
                      <a:pt x="17" y="4"/>
                    </a:moveTo>
                    <a:cubicBezTo>
                      <a:pt x="16" y="4"/>
                      <a:pt x="14" y="4"/>
                      <a:pt x="15" y="1"/>
                    </a:cubicBezTo>
                    <a:cubicBezTo>
                      <a:pt x="12" y="2"/>
                      <a:pt x="12" y="3"/>
                      <a:pt x="10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5" y="2"/>
                      <a:pt x="8" y="5"/>
                      <a:pt x="4" y="4"/>
                    </a:cubicBezTo>
                    <a:cubicBezTo>
                      <a:pt x="4" y="3"/>
                      <a:pt x="8" y="1"/>
                      <a:pt x="5" y="0"/>
                    </a:cubicBezTo>
                    <a:cubicBezTo>
                      <a:pt x="5" y="2"/>
                      <a:pt x="2" y="1"/>
                      <a:pt x="1" y="1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3" y="2"/>
                      <a:pt x="3" y="8"/>
                      <a:pt x="4" y="5"/>
                    </a:cubicBezTo>
                    <a:cubicBezTo>
                      <a:pt x="2" y="4"/>
                      <a:pt x="5" y="5"/>
                      <a:pt x="6" y="5"/>
                    </a:cubicBezTo>
                    <a:cubicBezTo>
                      <a:pt x="7" y="5"/>
                      <a:pt x="7" y="4"/>
                      <a:pt x="8" y="4"/>
                    </a:cubicBezTo>
                    <a:cubicBezTo>
                      <a:pt x="10" y="4"/>
                      <a:pt x="10" y="5"/>
                      <a:pt x="11" y="4"/>
                    </a:cubicBezTo>
                    <a:cubicBezTo>
                      <a:pt x="13" y="2"/>
                      <a:pt x="17" y="8"/>
                      <a:pt x="17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58" name="椭圆 57"/>
            <p:cNvSpPr/>
            <p:nvPr/>
          </p:nvSpPr>
          <p:spPr>
            <a:xfrm>
              <a:off x="1486014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369940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7331032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153149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39" name="文本框 138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开发介绍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1736768" y="297146"/>
            <a:ext cx="636853" cy="393183"/>
            <a:chOff x="3610120" y="261689"/>
            <a:chExt cx="636853" cy="393183"/>
          </a:xfrm>
        </p:grpSpPr>
        <p:pic>
          <p:nvPicPr>
            <p:cNvPr id="141" name="图片 14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2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68" name="图片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365" y="2989510"/>
            <a:ext cx="2145841" cy="2781731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03" y="2995774"/>
            <a:ext cx="2538393" cy="72525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69" y="2904718"/>
            <a:ext cx="1436818" cy="1156751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94" y="4542030"/>
            <a:ext cx="2174242" cy="827676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495" y="3186232"/>
            <a:ext cx="1339384" cy="1339384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3699190" y="42533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快速原型设计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8808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_图片 33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36595" y="1234433"/>
            <a:ext cx="958311" cy="887325"/>
          </a:xfrm>
          <a:prstGeom prst="rect">
            <a:avLst/>
          </a:prstGeom>
        </p:spPr>
      </p:pic>
      <p:pic>
        <p:nvPicPr>
          <p:cNvPr id="339" name="PA_图片 33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36594" y="4238318"/>
            <a:ext cx="958311" cy="8873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2804" y="320511"/>
            <a:ext cx="20521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开发介绍</a:t>
            </a:r>
            <a:r>
              <a:rPr lang="en-US" altLang="zh-CN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-</a:t>
            </a:r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后端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675541" y="373604"/>
            <a:ext cx="636853" cy="393183"/>
            <a:chOff x="3610120" y="261689"/>
            <a:chExt cx="636853" cy="393183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7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7" y="1927067"/>
            <a:ext cx="4636834" cy="24874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03964" y="1521153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python</a:t>
            </a:r>
            <a:endParaRPr lang="zh-CN" altLang="en-US" sz="2400" dirty="0"/>
          </a:p>
        </p:txBody>
      </p:sp>
      <p:pic>
        <p:nvPicPr>
          <p:cNvPr id="18" name="PA_图片 33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36595" y="2791908"/>
            <a:ext cx="958311" cy="8873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30573" y="300473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Flask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77954" y="4488325"/>
            <a:ext cx="189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RESTful API</a:t>
            </a:r>
            <a:endParaRPr lang="zh-CN" altLang="en-US" sz="2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91" y="0"/>
            <a:ext cx="1385454" cy="1385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84895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3FE3C99-2218-4003-8976-8FFEF26117B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+IQ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PiEN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+IQ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T4hD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T4hD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T4hD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T4hD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PiEN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PiENKKoo35ocRAADwYQAAFwAAAHVuaXZlcnNhbC91bml2ZXJzYWwucG5n7d35V5LZ/wBwSzMnZ6LNzCxtmrTFBdQaMxdabNKRcp3UUtHUbDM1MxRZUqexRSV1yl2aXNolbdLcwCUl1KAJldKUCoUQlRCRHT70nZrPjH7mD/ie83AOeLj3Oc+9r/vc1R/eXPI6sO+bRasXaWlpfePu5uqjpaUD09LSjtPT1aSodlvu0/yZF++zb7dWFXUNV/NFJ2rX/l1aWtU4fUXYAs33r2LdAuO1tBa3f3rPI8fcjtDSCrvg7rrLLzFkYgh+5UGkkixQ5qO0nM8f0Aa15X60fJr1I2TTj67Oesvn2yyZeAYp/+i6/kXaMv35e3QueXkqtFOQlYEUmWhtk2JIfu5BPZ926NFRwjYm45f99RxaaX0Vo6c0iU/rIT4uUEim6Z72/GbxMLsEMVwvkbKLYmTcr1eFnp+n+/ePtz+sXqUsO+S2LZuLO8yCukjephlLu6643DTU/hrSovX3j/s2XtERiid65qZYRXXAzZW2/8yGtOxM1u5zGyM/oEHVTcqw+3dgJvsyI2aVdyM95YRZ3RjvbFAiTh9Bmyz4Z/b5lEjtvh9PK5V8rCEMVjWnuudTwN/4WdRXWFrlmUWNZMzO/xC5E+K9xMBVd3ZGvtESWJN3Ytmc+81rLWf8/CyiB203S3PV+CHEe+lPc2/1EEK5l7OM0zO37JY2171+S41ml9HSVu6/1HfnkP3sFq2fp7/cwHtvxJw66ec2bdkcR82YbQ/RtYT5uRpkz75ek4w0sFnQCyAABIAAEAACQAAIAAEgAASAABAAAkAACAABIAAEgAAQAAJAAAgAASAABIAAEAACQAAIAAEgAASAABAAAkAACAABIAAEgAAQAAJAAAgAASAABIAAEAACQAAIAAEgAASAABAAAkAACAABIAAEgAAQAAJAAAgAASAABIAAEADi/xEiRdo28ojmMij5H9ECz6eo7WO7wxLT5sbR0z1tvy4/4FXAKpvZYQFbes6Hvs9sM14wJ6KgnvnRg0cPzk6FxP57+/5b8jXY5sg5dX12HkyZZz6/bOfdF7PKWKspOvVSaJvW7Cr5C5xhLtKR3Oce4Obfk6YoG+1xTlPP2CkLTbbX40Vn+rr9wVHNTWvH8hjeo/8s0NoeokTNrIDmBctt+ziNImEdSRk97RDTrBJtZXEZKswtSSJZVQwNyUdJ3qUXmaol5I2GbtaNTcgk3uhMVrupyT9jKcK1+UT5JEVVof52100XzgNGNOWcM7Ue7UJiB52AVLNF8B14aTsrdOpNPK3kJ0uj9MNgBHL7SRP1BcOQV720bTh5u6kqVkh15KMm4uBoUd9zMEZw5Qqe5iIfv8t5zBYLt3djlzQJOo3hJUo+Vi0fpGKQYFFiI/XR5Kk3TKhaShs0ATczgn+oei8OQAaaoKf/eB5J4PxWWoUsOLq3dlz+wlE4Tc3/8vRzUmQe077KRZe2eYdy40qT2AUdNDNe3PVSWr1L0+TM3fRlcRAHxuqfwOKfSNWMjdWIoQRGx8buk6XiZvGw/DH53isfUgi+mEGLwQiLDNWNbGlScbta694jgpdPlKqZj+a/VzPqD0pWIbxBjfLJRkRnFbIBWYwcQDbFgUdvrn+qBxap8yZPFWULatZOJQfN1PTyDhH2BLpcbw4H0+8/W4w9HFDDffdXhamvdypHh1g4KCY8vPXiGg/E2SqbiInuYATqGjPnu8XmJ+EvfFFNZk6Udt7yHtnIExViP+ROJKXWM/+kN0S5IeG+Vk5eB2tSnM7Q+5alOBHsnV2uStb5RfDwcniCv4hpUN9ZkvnW1oTglNHhveAi9/2IMVPS2f/BtvRcXjYai0Ou7bzJrcmrCOG8kwa0juy4fpx8KDtJPsCf6K53sP/cr7abaYuarTwF8b33MAXXqYq7WJIvCpPA8OA8nHmXSillfpWE4rYNtHjjY2mkkfBBs8D8IKapJas7qFLsFfabKtmkZsuGDNG+C4Sle7ekwvCYxNteNvArGWZ/VNlTg3+YUTqPiS1ueYC7L27xADMHEFsGTfifahKQvXZqR/IAL/nwuX5q4ZcObufFHHy/AloN7ez+fbo2NoMp7C3lDPA5NWcPimJbI2ihtosR0ZA7pFY8FntFuqBvIze84yF7yokahoWcamxcCmMLQlfDahdcr0+PxpFWbDhnZASmE0nkgbxI7qjj08GE5uXOI5HTv6c3OztAOeTPY+HWsRtEJ5Y5lpkjJb/2QMQGm+YxucxbxK1RXMt+pyBIfWVozUSyb4b+3as+IEOPKjGowFffvDFDz5ynfj21jT/tRBURSxxiOM8/3xDxsmW/yvzW4M2nLwOZ3KtxJSSskk7x4FRPx7aOrE51R2+mVvHjfarLiYZdhTF6DWcLTEqVYX7wg3aZfnR+mA/JRcnAVTLbI5BUkZkfHSs9hgLlyh4LlF6dLPiMM8za7swHfvVMZDWEokhMjg/5axo8bpw48ZgxgNqcFSNrUIID4VilKO0mZa2+edFr3PHjDeNh6SvuhDftOSw0c8hTxj8QXUpakCsgjPSqT8tvpeMENQhsaQLVwKZTXFaAcffryGnIW3TouxOZ522VlQT6rTscu8z1BjsqPe1Am+hCuK1t24GpZBiJyyvMG+1NpZiqPqY/wLb0ydOD+QsbimZk+JmF0ZNk5ecpF62bpSRsNZlK4trgz1Fe2WD5vqjhdNXJwlRKin6u7OfEBtdXumcZeYcywB130j2x1s6kCvv5ILg66wm1gThSgcnaaUslrO9IDLDa10nw1BR7cTNLUImwf/+D8/3dXZHq+c9f5p3q676uMmEVEfu7m9mR9ZYDa05sSeIE8nuHMfKJK6cbJrg6uSIiqNnek3//80L2NuibNVOeegz4m+dY1Zg/STYWTpc9SZJ9NISj4oS9vp7RGJUQz5wR8Go5vqQZhZAGR11olaiFuCReUl/7GDYXV8aLy5u0QGNEEpFmTtiOHhDY9vO8SSEEehWjziSE4w/Cl4Yrkc5MmUi2JpRB5yevZI06j8gL9MwX6uaaXTWZBBnpuhxWZhGHBRgZ9xY8s4fd/UgW0/p08Ne6zX8F0rXVjFWLma+0WcfZcAFEleyaJstPYODsmSjhPWYyg9ULX9zP3+YyWaK+ksMnqVUduVmrspusPWKMKcJCPHnrW7+nt01ZjE544unkEp7UD3bXVLQDx6h7765cxakWeqnF54N5wscEGpFJc4Usha20GHlpXJIu1z5JaYnkP7NOJm/Kf/g4orvdKOzz+ncnpW4YybsRYKtKPY1aBj24hO45vg9SgFkGj2NpJj6i1VkY/ugguR2r5MHBJtiG4dscX+iWwvuZ8+jkw8jkV5ykLByDJzL2JFnkB80oyPReXvAfETplSatWcxyb09Ahk1L6r5kVwgJokKY+R7ZutsXxQdV7UikBv/aoEYPCiMxtf4X9rUu5J/GPq72QVS27jdtVtyBXJoKqBLi6B9bXNdcHw1huHbkyb/j7Gs8NAVMkmrBYtYBz0VWukytrJjtk7e2qHX1Wner+OmCHaavrukvZ5bedMHxoee0QKbTtZ7H+X2MsYdWrjXo9+KOWTmPLxTKH3W5W6ytby124pkxEuGp7+J2a6P3OmTrh12yJaoreIiGYHihHWpUIBjh2cCSDdwh8uKRVorIQNVih3akoM9v13s4TZ6ttlcosA9iY+FPhG/TMNSs39HuSYhQM3gnD9hP62l+2z0hUVz+c2AkJI91DE+zlf1YniJCCTm2pDa2xOpsRE7DD5TfT6jKTut270eocbl5eBpxwDKJ0CMZlvPBROxLX3CJGRDIZ4ZRBFxrCMrKTF0zgVF2gKBIeME7Kkg+QVkQx8t7omcMxrM7NbUmtA6KHaOtEp+fLSgUfL397QaSS85lOM6/CizaWJr6vxYOgio/sRqZysoOlt5EhXxw7sRbZRG8wbB35fbJ9MF3+ZYdUdOJt9j6T147fZ+ACOfq5UtJBO3VO8VIQOy6U63FmTFyEsesVjG4XYt3NpWsSuSG5nG3OuKX2neJgI7iPHTzf0ll92So82FatsmIdxxnAujpfSgPyLS1hLrIPZc/FJLVy/97s1AYeh+4JRQu2i56ItnJbk1FYtwTbWDdIAbHMhN4ZTCPQC5DBzaCwL1sp4um31/xD6nNCz7y2XzOkmVI78172qK8Vb2M+Odvg91oUucXj2yMTbqETwtczZg6ik/QLz2rBlPpxKaPmqGv58U2F6vge8iLzyO/QRYL98Kh5Ff0bQC6StxXVEau9x+J4x1+miSWq87yI0AlHtjeH3HZKlXUIIjhH50508roc/1wl5EaJmt0f6LK5R/fVYPWPVMmqc/etz2l6hdPNjEh3ZxWqomaG9YG3yFwkz8AuTjwMKcC6H1AiFmTLxjJkNRUCZ68xaQYjWQWev/a7/F8voYdLdXLdIUmsTHtrYi+7RrORSB+KpzkXaZ4RooiknIjBlL42UrDtSfWSlxZQBH5Xc9ogp6R7+ngOYlq0+IxiefhgadWwzeH8cXFr+2/iD9ySzxX9ujgtxVOzZT3yVTbq6x3oN7IN6ppYb1NTBqtHbVa0SItl3NovHFwJ6iTsx5Iuf8VicNRPT8t2WA55yhSdPBsoTvayeOmesbixd40hzB0E2ZU/kJJpvFfVLWNalCzSjYUCZe5jJVjpRx7hnqp1DoIUaIbk0SqRswfbu9xa7ImV0TtoMrUwHTr9Yk8RXjGy8QiloCNn6ZOnOaOhv9Mc89BplHzZRCF4kbmLl2Nv2a2oi5+7XszbB3XDA47548sNDowev34K39WdVAIm8wgkor/lnUdN4ZpdEejYhBNXsw1ulERlV+4qX/QK5eBD+h5dXChGyQeZK2E6ucaNfoFIcuP0Rx4yGY50cFKwsbEjWUM2nxvna21w87RP47GaEXWDizX0GpNTzykddLyuZ/6IDz/DbxZjop1reN2n2Ba5MWjeYc2ZYH3+uKSyiyFaHM8F6YHE81Z82ZK/6G7RTJrDWwotpcQqXLfnO/EdrEEUE9xhxDkWZivV8YRwpc4BKHcqV9NLiPzQPNX5jx9DTNfVx4i/bD1MMZJ3u5i0CCbOg99Ltyog+YIZJRI0Ey0eSus3W2n+iPQN81OP1jSuRa5UbCMwc+CsPaSTy1qYu4fI7R9AVImSLZXz3r1zOXbky2CRGd3mh1XPhHfFY5vMmByV7AFaCk+eeGwhfdPSFrFs/xh+4fDMfjgcIx0l3HRXqqOZ049VSWGaLp30y/LWEUlrOfFc7IRjHdqU/4LgGSRr72iXo2NHqUMOf9bZntySgHJq4JOr/aVnPY4SpsQ7+jgJ1/CGTzXPR1UpWbWQxI7BqxUcKBwFujyNN1BREcRHUhEBa5Vf/E4MkXbDVWfCSfxnP124Yap4u3Ah43W457e8iUYMrgK6TvO8UC9Y1kNmn1u5XHfMQjtLUM++40STla71iPLBxW8B821CshpYFXZuJiYLc+Ot4k9a0HGY6bLn7SBo047CXlY/fUP6ZFxzPF+zV/zl4yqsW5+w6TLBczxxY0gU/8qXJSg3JVxtNmwzf+eUEwNFTa7C0wgO6eEKsxNrYNSlgWdiPwXLryTmUT71aY8yyn+nrJLhPxKDla1dfz8oco7dUN2cCCKdeF9z7OFM/HC8AoWJtnTohN/sbC0f3pQlsu84uXg9uhitmqmf74aG5sp8fpYxpXkfFONR0EaJbRYyP+A96HK8Iq2tu8fqv8c+f23OtHS8kIal05IaSapL8uZU9ynjYiGLONVlUbTPFH3WV/3m43SU8pDzeDHcHtwIXTf7yP8qeiekQElve5iY3jrngKvp4Uc2t89JttNk2C+KWTHnLA4BmatlDNKay/Zf68798QCP/wvWL2eqz60b3vRvwfpFHYbw7Uv+x71bWvJ07157M6Dgp1+7xFfxHHfazbkiyjCzHBOkmXMEmj62z91n+Zx/cNx4kHLiOxbZv7Uc806z4PDZQho0JhnyY2Fh1+zfJ4Bq9+2+ewmGVZgWEHuaf1PrQrU0L/e9B1yrdoem/gdQSwMEFAACAAgAT4hDSpXukX5LAAAAawAAABsAAAB1bml2ZXJzYWwvdW5pdmVyc2FsLnBuZy54bWyzsa/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+IQ0oqlg9n/gIAAJcLAAAmAAAAAAAAAAEAAAAAAAYLAAB1bml2ZXJzYWwvaHRtbF9wdWJsaXNoaW5nX3NldHRpbmdzLnhtbFBLAQIAABQAAgAIAE+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+/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==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宽屏</PresentationFormat>
  <Paragraphs>76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DFPShaoNvW5-GB</vt:lpstr>
      <vt:lpstr>方正苏新诗柳楷简体-yolan</vt:lpstr>
      <vt:lpstr>华文琥珀</vt:lpstr>
      <vt:lpstr>华文新魏</vt:lpstr>
      <vt:lpstr>宋体</vt:lpstr>
      <vt:lpstr>微软雅黑</vt:lpstr>
      <vt:lpstr>幼圆</vt:lpstr>
      <vt:lpstr>Arial</vt:lpstr>
      <vt:lpstr>Arial Black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</dc:title>
  <dc:creator/>
  <cp:keywords>第一PPT模板网-WWW.1PPT.COM</cp:keywords>
  <cp:lastModifiedBy/>
  <cp:revision>1</cp:revision>
  <dcterms:created xsi:type="dcterms:W3CDTF">2017-10-20T03:31:41Z</dcterms:created>
  <dcterms:modified xsi:type="dcterms:W3CDTF">2018-08-26T15:17:40Z</dcterms:modified>
</cp:coreProperties>
</file>